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72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2.Feb%202015\estudio%20de%20poblacion%20febrero%20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Set 2014</c:v>
                </c:pt>
                <c:pt idx="1">
                  <c:v>Oct 2014</c:v>
                </c:pt>
                <c:pt idx="2">
                  <c:v>Nov 2014</c:v>
                </c:pt>
                <c:pt idx="3">
                  <c:v>Dic 2014</c:v>
                </c:pt>
                <c:pt idx="4">
                  <c:v>Ene 2015</c:v>
                </c:pt>
                <c:pt idx="5">
                  <c:v>Feb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79767</c:v>
                </c:pt>
                <c:pt idx="1">
                  <c:v>80227</c:v>
                </c:pt>
                <c:pt idx="2">
                  <c:v>80495</c:v>
                </c:pt>
                <c:pt idx="3">
                  <c:v>80818</c:v>
                </c:pt>
                <c:pt idx="4">
                  <c:v>81338</c:v>
                </c:pt>
                <c:pt idx="5">
                  <c:v>81326</c:v>
                </c:pt>
              </c:numCache>
            </c:numRef>
          </c:val>
        </c:ser>
        <c:shape val="box"/>
        <c:axId val="49299456"/>
        <c:axId val="49300992"/>
        <c:axId val="0"/>
      </c:bar3DChart>
      <c:catAx>
        <c:axId val="49299456"/>
        <c:scaling>
          <c:orientation val="minMax"/>
        </c:scaling>
        <c:axPos val="b"/>
        <c:tickLblPos val="nextTo"/>
        <c:crossAx val="49300992"/>
        <c:crosses val="autoZero"/>
        <c:auto val="1"/>
        <c:lblAlgn val="ctr"/>
        <c:lblOffset val="100"/>
      </c:catAx>
      <c:valAx>
        <c:axId val="49300992"/>
        <c:scaling>
          <c:orientation val="minMax"/>
        </c:scaling>
        <c:axPos val="l"/>
        <c:majorGridlines/>
        <c:numFmt formatCode="General" sourceLinked="1"/>
        <c:tickLblPos val="nextTo"/>
        <c:crossAx val="4929945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pivotSource>
    <c:name>[estudio de poblacion febrero 2015.xlsx]Cuadros!Tabla dinámica4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Cuadros!$B$43:$B$44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Cuadros!$B$45:$B$49</c:f>
              <c:numCache>
                <c:formatCode>General</c:formatCode>
                <c:ptCount val="4"/>
                <c:pt idx="0">
                  <c:v>5595</c:v>
                </c:pt>
                <c:pt idx="1">
                  <c:v>3112</c:v>
                </c:pt>
                <c:pt idx="2">
                  <c:v>727</c:v>
                </c:pt>
                <c:pt idx="3">
                  <c:v>2223</c:v>
                </c:pt>
              </c:numCache>
            </c:numRef>
          </c:val>
        </c:ser>
        <c:ser>
          <c:idx val="1"/>
          <c:order val="1"/>
          <c:tx>
            <c:strRef>
              <c:f>Cuadros!$C$43:$C$44</c:f>
              <c:strCache>
                <c:ptCount val="1"/>
                <c:pt idx="0">
                  <c:v>Convenios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Cuadros!$C$45:$C$49</c:f>
              <c:numCache>
                <c:formatCode>General</c:formatCode>
                <c:ptCount val="4"/>
                <c:pt idx="0">
                  <c:v>2239</c:v>
                </c:pt>
                <c:pt idx="1">
                  <c:v>67398</c:v>
                </c:pt>
                <c:pt idx="3">
                  <c:v>2423</c:v>
                </c:pt>
              </c:numCache>
            </c:numRef>
          </c:val>
        </c:ser>
        <c:ser>
          <c:idx val="2"/>
          <c:order val="2"/>
          <c:tx>
            <c:strRef>
              <c:f>Cuadros!$D$43:$D$44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Cuadros!$D$45:$D$49</c:f>
              <c:numCache>
                <c:formatCode>General</c:formatCode>
                <c:ptCount val="4"/>
                <c:pt idx="2">
                  <c:v>717</c:v>
                </c:pt>
              </c:numCache>
            </c:numRef>
          </c:val>
        </c:ser>
        <c:ser>
          <c:idx val="3"/>
          <c:order val="3"/>
          <c:tx>
            <c:strRef>
              <c:f>Cuadros!$E$43:$E$44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Cuadros!$E$45:$E$49</c:f>
              <c:numCache>
                <c:formatCode>General</c:formatCode>
                <c:ptCount val="4"/>
                <c:pt idx="0">
                  <c:v>418</c:v>
                </c:pt>
              </c:numCache>
            </c:numRef>
          </c:val>
        </c:ser>
        <c:shape val="box"/>
        <c:axId val="82481152"/>
        <c:axId val="82482688"/>
        <c:axId val="0"/>
      </c:bar3DChart>
      <c:catAx>
        <c:axId val="82481152"/>
        <c:scaling>
          <c:orientation val="minMax"/>
        </c:scaling>
        <c:axPos val="l"/>
        <c:tickLblPos val="nextTo"/>
        <c:crossAx val="82482688"/>
        <c:crosses val="autoZero"/>
        <c:auto val="1"/>
        <c:lblAlgn val="ctr"/>
        <c:lblOffset val="100"/>
      </c:catAx>
      <c:valAx>
        <c:axId val="82482688"/>
        <c:scaling>
          <c:orientation val="minMax"/>
        </c:scaling>
        <c:axPos val="b"/>
        <c:majorGridlines/>
        <c:numFmt formatCode="General" sourceLinked="1"/>
        <c:tickLblPos val="nextTo"/>
        <c:crossAx val="8248115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febrero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21795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81326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504235" cy="3995369"/>
        </p:xfrm>
        <a:graphic>
          <a:graphicData uri="http://schemas.openxmlformats.org/drawingml/2006/table">
            <a:tbl>
              <a:tblPr/>
              <a:tblGrid>
                <a:gridCol w="1239790"/>
                <a:gridCol w="1447257"/>
                <a:gridCol w="1016721"/>
                <a:gridCol w="871475"/>
                <a:gridCol w="798852"/>
                <a:gridCol w="798852"/>
                <a:gridCol w="798852"/>
                <a:gridCol w="798852"/>
                <a:gridCol w="733584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617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84852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3844872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72060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84852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1331640" y="1844825"/>
          <a:ext cx="6840760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496946" cy="3705160"/>
        </p:xfrm>
        <a:graphic>
          <a:graphicData uri="http://schemas.openxmlformats.org/drawingml/2006/table">
            <a:tbl>
              <a:tblPr/>
              <a:tblGrid>
                <a:gridCol w="2776229"/>
                <a:gridCol w="1287527"/>
                <a:gridCol w="1182184"/>
                <a:gridCol w="1034411"/>
                <a:gridCol w="1034411"/>
                <a:gridCol w="1182184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844824"/>
            <a:ext cx="5986463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49563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84852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64904"/>
            <a:ext cx="410445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36913"/>
            <a:ext cx="36004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48880"/>
            <a:ext cx="4048125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92896"/>
            <a:ext cx="4345558" cy="3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484784"/>
          <a:ext cx="8496944" cy="4692569"/>
        </p:xfrm>
        <a:graphic>
          <a:graphicData uri="http://schemas.openxmlformats.org/drawingml/2006/table">
            <a:tbl>
              <a:tblPr/>
              <a:tblGrid>
                <a:gridCol w="2808312"/>
                <a:gridCol w="1912212"/>
                <a:gridCol w="1234599"/>
                <a:gridCol w="1307222"/>
                <a:gridCol w="1234599"/>
              </a:tblGrid>
              <a:tr h="3667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53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34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3" y="1556792"/>
          <a:ext cx="8424936" cy="4693920"/>
        </p:xfrm>
        <a:graphic>
          <a:graphicData uri="http://schemas.openxmlformats.org/drawingml/2006/table">
            <a:tbl>
              <a:tblPr/>
              <a:tblGrid>
                <a:gridCol w="3897518"/>
                <a:gridCol w="1349593"/>
                <a:gridCol w="1108544"/>
                <a:gridCol w="1034641"/>
                <a:gridCol w="1034640"/>
              </a:tblGrid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24936" cy="4460859"/>
        </p:xfrm>
        <a:graphic>
          <a:graphicData uri="http://schemas.openxmlformats.org/drawingml/2006/table">
            <a:tbl>
              <a:tblPr/>
              <a:tblGrid>
                <a:gridCol w="3528392"/>
                <a:gridCol w="2240033"/>
                <a:gridCol w="1389893"/>
                <a:gridCol w="1266618"/>
              </a:tblGrid>
              <a:tr h="4070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179512" y="1556792"/>
          <a:ext cx="8640961" cy="4693920"/>
        </p:xfrm>
        <a:graphic>
          <a:graphicData uri="http://schemas.openxmlformats.org/drawingml/2006/table">
            <a:tbl>
              <a:tblPr/>
              <a:tblGrid>
                <a:gridCol w="4505116"/>
                <a:gridCol w="1477087"/>
                <a:gridCol w="1233232"/>
                <a:gridCol w="1425526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484786"/>
          <a:ext cx="8568952" cy="4896547"/>
        </p:xfrm>
        <a:graphic>
          <a:graphicData uri="http://schemas.openxmlformats.org/drawingml/2006/table">
            <a:tbl>
              <a:tblPr/>
              <a:tblGrid>
                <a:gridCol w="4104456"/>
                <a:gridCol w="1677482"/>
                <a:gridCol w="1238673"/>
                <a:gridCol w="1548341"/>
              </a:tblGrid>
              <a:tr h="306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55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92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92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92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556792"/>
          <a:ext cx="8352928" cy="4608508"/>
        </p:xfrm>
        <a:graphic>
          <a:graphicData uri="http://schemas.openxmlformats.org/drawingml/2006/table">
            <a:tbl>
              <a:tblPr/>
              <a:tblGrid>
                <a:gridCol w="4549363"/>
                <a:gridCol w="1491594"/>
                <a:gridCol w="1118696"/>
                <a:gridCol w="1193275"/>
              </a:tblGrid>
              <a:tr h="439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197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712969" cy="4752526"/>
        </p:xfrm>
        <a:graphic>
          <a:graphicData uri="http://schemas.openxmlformats.org/drawingml/2006/table">
            <a:tbl>
              <a:tblPr/>
              <a:tblGrid>
                <a:gridCol w="4318602"/>
                <a:gridCol w="1439534"/>
                <a:gridCol w="1363769"/>
                <a:gridCol w="1591064"/>
              </a:tblGrid>
              <a:tr h="5230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93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44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4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5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4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49563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637421"/>
        </p:xfrm>
        <a:graphic>
          <a:graphicData uri="http://schemas.openxmlformats.org/drawingml/2006/table">
            <a:tbl>
              <a:tblPr/>
              <a:tblGrid>
                <a:gridCol w="4282911"/>
                <a:gridCol w="1427637"/>
                <a:gridCol w="1352498"/>
                <a:gridCol w="1577915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221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8" cy="3612862"/>
        </p:xfrm>
        <a:graphic>
          <a:graphicData uri="http://schemas.openxmlformats.org/drawingml/2006/table">
            <a:tbl>
              <a:tblPr/>
              <a:tblGrid>
                <a:gridCol w="4176464"/>
                <a:gridCol w="1342435"/>
                <a:gridCol w="1586760"/>
                <a:gridCol w="1247269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88840"/>
          <a:ext cx="8136904" cy="3384377"/>
        </p:xfrm>
        <a:graphic>
          <a:graphicData uri="http://schemas.openxmlformats.org/drawingml/2006/table">
            <a:tbl>
              <a:tblPr/>
              <a:tblGrid>
                <a:gridCol w="4104456"/>
                <a:gridCol w="1296145"/>
                <a:gridCol w="1532044"/>
                <a:gridCol w="1204259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496944" cy="4680511"/>
        </p:xfrm>
        <a:graphic>
          <a:graphicData uri="http://schemas.openxmlformats.org/drawingml/2006/table">
            <a:tbl>
              <a:tblPr/>
              <a:tblGrid>
                <a:gridCol w="4258279"/>
                <a:gridCol w="1669915"/>
                <a:gridCol w="1335931"/>
                <a:gridCol w="1232819"/>
              </a:tblGrid>
              <a:tr h="5516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584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94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2"/>
          <a:ext cx="8640960" cy="4608509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5448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Situacion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de Calle de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24936" cy="4536504"/>
        </p:xfrm>
        <a:graphic>
          <a:graphicData uri="http://schemas.openxmlformats.org/drawingml/2006/table">
            <a:tbl>
              <a:tblPr/>
              <a:tblGrid>
                <a:gridCol w="4249747"/>
                <a:gridCol w="1640253"/>
                <a:gridCol w="1267468"/>
                <a:gridCol w="1267468"/>
              </a:tblGrid>
              <a:tr h="4512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2280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628800"/>
          <a:ext cx="8064897" cy="4300565"/>
        </p:xfrm>
        <a:graphic>
          <a:graphicData uri="http://schemas.openxmlformats.org/drawingml/2006/table">
            <a:tbl>
              <a:tblPr/>
              <a:tblGrid>
                <a:gridCol w="4464496"/>
                <a:gridCol w="1872208"/>
                <a:gridCol w="1728193"/>
              </a:tblGrid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712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9467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7690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1359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10430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136904" cy="4770120"/>
        </p:xfrm>
        <a:graphic>
          <a:graphicData uri="http://schemas.openxmlformats.org/drawingml/2006/table">
            <a:tbl>
              <a:tblPr/>
              <a:tblGrid>
                <a:gridCol w="4068452"/>
                <a:gridCol w="2069915"/>
                <a:gridCol w="1998537"/>
              </a:tblGrid>
              <a:tr h="206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118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3615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2689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491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164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3957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700808"/>
          <a:ext cx="8496944" cy="4608520"/>
        </p:xfrm>
        <a:graphic>
          <a:graphicData uri="http://schemas.openxmlformats.org/drawingml/2006/table">
            <a:tbl>
              <a:tblPr/>
              <a:tblGrid>
                <a:gridCol w="4258964"/>
                <a:gridCol w="1615468"/>
                <a:gridCol w="2622512"/>
              </a:tblGrid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2551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556793"/>
          <a:ext cx="8208913" cy="4824541"/>
        </p:xfrm>
        <a:graphic>
          <a:graphicData uri="http://schemas.openxmlformats.org/drawingml/2006/table">
            <a:tbl>
              <a:tblPr/>
              <a:tblGrid>
                <a:gridCol w="4392488"/>
                <a:gridCol w="2160240"/>
                <a:gridCol w="1656185"/>
              </a:tblGrid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2579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32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2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66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Hogares 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29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2761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72816"/>
          <a:ext cx="8208912" cy="4320482"/>
        </p:xfrm>
        <a:graphic>
          <a:graphicData uri="http://schemas.openxmlformats.org/drawingml/2006/table">
            <a:tbl>
              <a:tblPr/>
              <a:tblGrid>
                <a:gridCol w="4104456"/>
                <a:gridCol w="2204245"/>
                <a:gridCol w="1900211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1057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1083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2" y="1700808"/>
          <a:ext cx="8208911" cy="4547305"/>
        </p:xfrm>
        <a:graphic>
          <a:graphicData uri="http://schemas.openxmlformats.org/drawingml/2006/table">
            <a:tbl>
              <a:tblPr/>
              <a:tblGrid>
                <a:gridCol w="4193899"/>
                <a:gridCol w="1943605"/>
                <a:gridCol w="2071407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1354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3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2185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556792"/>
          <a:ext cx="8208912" cy="4824540"/>
        </p:xfrm>
        <a:graphic>
          <a:graphicData uri="http://schemas.openxmlformats.org/drawingml/2006/table">
            <a:tbl>
              <a:tblPr/>
              <a:tblGrid>
                <a:gridCol w="4114592"/>
                <a:gridCol w="1985609"/>
                <a:gridCol w="2108711"/>
              </a:tblGrid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1307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8"/>
          <a:ext cx="8496944" cy="4621500"/>
        </p:xfrm>
        <a:graphic>
          <a:graphicData uri="http://schemas.openxmlformats.org/drawingml/2006/table">
            <a:tbl>
              <a:tblPr/>
              <a:tblGrid>
                <a:gridCol w="4210875"/>
                <a:gridCol w="2255826"/>
                <a:gridCol w="2030243"/>
              </a:tblGrid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2044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1447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2587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2"/>
          <a:ext cx="8496944" cy="4464497"/>
        </p:xfrm>
        <a:graphic>
          <a:graphicData uri="http://schemas.openxmlformats.org/drawingml/2006/table">
            <a:tbl>
              <a:tblPr/>
              <a:tblGrid>
                <a:gridCol w="4575566"/>
                <a:gridCol w="1960545"/>
                <a:gridCol w="1960833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11444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11059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División Protección Integral a </a:t>
                      </a:r>
                      <a:r>
                        <a:rPr lang="es-UY" sz="1200" b="0" i="0" u="none" strike="noStrike" dirty="0" smtClean="0">
                          <a:latin typeface="Arial"/>
                        </a:rPr>
                        <a:t>la Infancia </a:t>
                      </a:r>
                      <a:r>
                        <a:rPr lang="es-UY" sz="1200" b="0" i="0" u="none" strike="noStrike" dirty="0">
                          <a:latin typeface="Arial"/>
                        </a:rPr>
                        <a:t>y </a:t>
                      </a:r>
                      <a:r>
                        <a:rPr lang="es-UY" sz="1200" b="0" i="0" u="none" strike="noStrike" dirty="0" smtClean="0">
                          <a:latin typeface="Arial"/>
                        </a:rPr>
                        <a:t>Adolescencia</a:t>
                      </a:r>
                      <a:endParaRPr lang="es-UY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latin typeface="Arial"/>
                        </a:rPr>
                        <a:t>33</a:t>
                      </a:r>
                      <a:endParaRPr lang="es-UY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28820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692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7"/>
          <a:ext cx="8280919" cy="4552876"/>
        </p:xfrm>
        <a:graphic>
          <a:graphicData uri="http://schemas.openxmlformats.org/drawingml/2006/table">
            <a:tbl>
              <a:tblPr/>
              <a:tblGrid>
                <a:gridCol w="4102474"/>
                <a:gridCol w="2279152"/>
                <a:gridCol w="1899293"/>
              </a:tblGrid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4017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3190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4346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0"/>
          <a:ext cx="8280919" cy="4464500"/>
        </p:xfrm>
        <a:graphic>
          <a:graphicData uri="http://schemas.openxmlformats.org/drawingml/2006/table">
            <a:tbl>
              <a:tblPr/>
              <a:tblGrid>
                <a:gridCol w="4230687"/>
                <a:gridCol w="1543901"/>
                <a:gridCol w="2506331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1570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1382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1719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1" y="1772822"/>
          <a:ext cx="8280920" cy="4401068"/>
        </p:xfrm>
        <a:graphic>
          <a:graphicData uri="http://schemas.openxmlformats.org/drawingml/2006/table">
            <a:tbl>
              <a:tblPr/>
              <a:tblGrid>
                <a:gridCol w="4140461"/>
                <a:gridCol w="2107870"/>
                <a:gridCol w="2032589"/>
              </a:tblGrid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3187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2427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3577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0"/>
          <a:ext cx="7920880" cy="4536510"/>
        </p:xfrm>
        <a:graphic>
          <a:graphicData uri="http://schemas.openxmlformats.org/drawingml/2006/table">
            <a:tbl>
              <a:tblPr/>
              <a:tblGrid>
                <a:gridCol w="3998891"/>
                <a:gridCol w="1997289"/>
                <a:gridCol w="1924700"/>
              </a:tblGrid>
              <a:tr h="2412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179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47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71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2114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1778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74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2365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1"/>
          <a:ext cx="8352929" cy="4634943"/>
        </p:xfrm>
        <a:graphic>
          <a:graphicData uri="http://schemas.openxmlformats.org/drawingml/2006/table">
            <a:tbl>
              <a:tblPr/>
              <a:tblGrid>
                <a:gridCol w="4176465"/>
                <a:gridCol w="2088231"/>
                <a:gridCol w="2088233"/>
              </a:tblGrid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264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230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3926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3007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229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521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348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173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172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4605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0"/>
          <a:ext cx="8064895" cy="4680523"/>
        </p:xfrm>
        <a:graphic>
          <a:graphicData uri="http://schemas.openxmlformats.org/drawingml/2006/table">
            <a:tbl>
              <a:tblPr/>
              <a:tblGrid>
                <a:gridCol w="4108532"/>
                <a:gridCol w="1978182"/>
                <a:gridCol w="1978181"/>
              </a:tblGrid>
              <a:tr h="1830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46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2805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1656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114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249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479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260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1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2975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556792"/>
          <a:ext cx="8496945" cy="4831080"/>
        </p:xfrm>
        <a:graphic>
          <a:graphicData uri="http://schemas.openxmlformats.org/drawingml/2006/table">
            <a:tbl>
              <a:tblPr/>
              <a:tblGrid>
                <a:gridCol w="4258963"/>
                <a:gridCol w="2001943"/>
                <a:gridCol w="2236039"/>
              </a:tblGrid>
              <a:tr h="206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2185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1481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latin typeface="Calibri" pitchFamily="34" charset="0"/>
                        </a:rPr>
                        <a:t>Centro de Ingreso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2736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7" y="1628800"/>
          <a:ext cx="8136906" cy="4608512"/>
        </p:xfrm>
        <a:graphic>
          <a:graphicData uri="http://schemas.openxmlformats.org/drawingml/2006/table">
            <a:tbl>
              <a:tblPr/>
              <a:tblGrid>
                <a:gridCol w="4146692"/>
                <a:gridCol w="1877747"/>
                <a:gridCol w="2112467"/>
              </a:tblGrid>
              <a:tr h="2255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117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2326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1965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137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71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2530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0" y="1619250"/>
          <a:ext cx="7920879" cy="4690074"/>
        </p:xfrm>
        <a:graphic>
          <a:graphicData uri="http://schemas.openxmlformats.org/drawingml/2006/table">
            <a:tbl>
              <a:tblPr/>
              <a:tblGrid>
                <a:gridCol w="4007927"/>
                <a:gridCol w="1913507"/>
                <a:gridCol w="1999445"/>
              </a:tblGrid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119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1485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1213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1692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816425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6004</TotalTime>
  <Words>6586</Words>
  <Application>Microsoft Office PowerPoint</Application>
  <PresentationFormat>Presentación en pantalla (4:3)</PresentationFormat>
  <Paragraphs>2539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773</cp:revision>
  <dcterms:created xsi:type="dcterms:W3CDTF">2014-03-17T15:45:29Z</dcterms:created>
  <dcterms:modified xsi:type="dcterms:W3CDTF">2015-05-20T13:43:47Z</dcterms:modified>
</cp:coreProperties>
</file>