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1080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2015\1.Ene%202015\Proyectos%20Enero%20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Ago 2014</c:v>
                </c:pt>
                <c:pt idx="1">
                  <c:v>Set 2014</c:v>
                </c:pt>
                <c:pt idx="2">
                  <c:v>Oct 2014</c:v>
                </c:pt>
                <c:pt idx="3">
                  <c:v>Nov 2014</c:v>
                </c:pt>
                <c:pt idx="4">
                  <c:v>Dic 2014</c:v>
                </c:pt>
                <c:pt idx="5">
                  <c:v>Ene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79293</c:v>
                </c:pt>
                <c:pt idx="1">
                  <c:v>79767</c:v>
                </c:pt>
                <c:pt idx="2">
                  <c:v>80227</c:v>
                </c:pt>
                <c:pt idx="3">
                  <c:v>80495</c:v>
                </c:pt>
                <c:pt idx="4">
                  <c:v>80818</c:v>
                </c:pt>
                <c:pt idx="5">
                  <c:v>81339</c:v>
                </c:pt>
              </c:numCache>
            </c:numRef>
          </c:val>
        </c:ser>
        <c:shape val="box"/>
        <c:axId val="75742208"/>
        <c:axId val="45902464"/>
        <c:axId val="0"/>
      </c:bar3DChart>
      <c:catAx>
        <c:axId val="75742208"/>
        <c:scaling>
          <c:orientation val="minMax"/>
        </c:scaling>
        <c:axPos val="b"/>
        <c:tickLblPos val="nextTo"/>
        <c:crossAx val="45902464"/>
        <c:crosses val="autoZero"/>
        <c:auto val="1"/>
        <c:lblAlgn val="ctr"/>
        <c:lblOffset val="100"/>
      </c:catAx>
      <c:valAx>
        <c:axId val="45902464"/>
        <c:scaling>
          <c:orientation val="minMax"/>
        </c:scaling>
        <c:axPos val="l"/>
        <c:majorGridlines/>
        <c:numFmt formatCode="General" sourceLinked="1"/>
        <c:tickLblPos val="nextTo"/>
        <c:crossAx val="7574220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v>Oficial</c:v>
          </c:tx>
          <c:cat>
            <c:strLit>
              <c:ptCount val="4"/>
              <c:pt idx="0">
                <c:v>Atención en la Comunidad</c:v>
              </c:pt>
              <c:pt idx="1">
                <c:v>Atención Integral de Tiempo Parcial</c:v>
              </c:pt>
              <c:pt idx="2">
                <c:v>Alternativa Familiar</c:v>
              </c:pt>
              <c:pt idx="3">
                <c:v>Atención Integral de Tiempo Completo</c:v>
              </c:pt>
            </c:strLit>
          </c:cat>
          <c:val>
            <c:numLit>
              <c:formatCode>General</c:formatCode>
              <c:ptCount val="4"/>
              <c:pt idx="0">
                <c:v>100</c:v>
              </c:pt>
              <c:pt idx="1">
                <c:v>86</c:v>
              </c:pt>
              <c:pt idx="2">
                <c:v>314</c:v>
              </c:pt>
              <c:pt idx="3">
                <c:v>112</c:v>
              </c:pt>
            </c:numLit>
          </c:val>
        </c:ser>
        <c:ser>
          <c:idx val="1"/>
          <c:order val="1"/>
          <c:tx>
            <c:v>Convenio Con INAU</c:v>
          </c:tx>
          <c:dLbls>
            <c:showVal val="1"/>
          </c:dLbls>
          <c:cat>
            <c:strLit>
              <c:ptCount val="4"/>
              <c:pt idx="0">
                <c:v>Atención en la Comunidad</c:v>
              </c:pt>
              <c:pt idx="1">
                <c:v>Atención Integral de Tiempo Parcial</c:v>
              </c:pt>
              <c:pt idx="2">
                <c:v>Alternativa Familiar</c:v>
              </c:pt>
              <c:pt idx="3">
                <c:v>Atención Integral de Tiempo Completo</c:v>
              </c:pt>
            </c:strLit>
          </c:cat>
          <c:val>
            <c:numLit>
              <c:formatCode>General</c:formatCode>
              <c:ptCount val="4"/>
              <c:pt idx="0">
                <c:v>40</c:v>
              </c:pt>
              <c:pt idx="1">
                <c:v>660</c:v>
              </c:pt>
              <c:pt idx="2">
                <c:v>0</c:v>
              </c:pt>
              <c:pt idx="3">
                <c:v>72</c:v>
              </c:pt>
            </c:numLit>
          </c:val>
        </c:ser>
        <c:ser>
          <c:idx val="2"/>
          <c:order val="2"/>
          <c:tx>
            <c:v>Contrato</c:v>
          </c:tx>
          <c:dLbls>
            <c:showVal val="1"/>
          </c:dLbls>
          <c:cat>
            <c:strLit>
              <c:ptCount val="4"/>
              <c:pt idx="0">
                <c:v>Atención en la Comunidad</c:v>
              </c:pt>
              <c:pt idx="1">
                <c:v>Atención Integral de Tiempo Parcial</c:v>
              </c:pt>
              <c:pt idx="2">
                <c:v>Alternativa Familiar</c:v>
              </c:pt>
              <c:pt idx="3">
                <c:v>Atención Integral de Tiempo Completo</c:v>
              </c:pt>
            </c:strLit>
          </c:cat>
          <c:val>
            <c:numLit>
              <c:formatCode>General</c:formatCode>
              <c:ptCount val="4"/>
              <c:pt idx="0">
                <c:v>0</c:v>
              </c:pt>
              <c:pt idx="1">
                <c:v>0</c:v>
              </c:pt>
              <c:pt idx="2">
                <c:v>361</c:v>
              </c:pt>
              <c:pt idx="3">
                <c:v>0</c:v>
              </c:pt>
            </c:numLit>
          </c:val>
        </c:ser>
        <c:ser>
          <c:idx val="3"/>
          <c:order val="3"/>
          <c:tx>
            <c:v>Otros</c:v>
          </c:tx>
          <c:dLbls>
            <c:showVal val="1"/>
          </c:dLbls>
          <c:cat>
            <c:strLit>
              <c:ptCount val="4"/>
              <c:pt idx="0">
                <c:v>Atención en la Comunidad</c:v>
              </c:pt>
              <c:pt idx="1">
                <c:v>Atención Integral de Tiempo Parcial</c:v>
              </c:pt>
              <c:pt idx="2">
                <c:v>Alternativa Familiar</c:v>
              </c:pt>
              <c:pt idx="3">
                <c:v>Atención Integral de Tiempo Completo</c:v>
              </c:pt>
            </c:strLit>
          </c:cat>
          <c:val>
            <c:numLit>
              <c:formatCode>General</c:formatCode>
              <c:ptCount val="4"/>
              <c:pt idx="0">
                <c:v>38</c:v>
              </c:pt>
              <c:pt idx="1">
                <c:v>0</c:v>
              </c:pt>
              <c:pt idx="2">
                <c:v>0</c:v>
              </c:pt>
              <c:pt idx="3">
                <c:v>0</c:v>
              </c:pt>
            </c:numLit>
          </c:val>
        </c:ser>
        <c:shape val="box"/>
        <c:axId val="38400000"/>
        <c:axId val="38401536"/>
        <c:axId val="0"/>
      </c:bar3DChart>
      <c:catAx>
        <c:axId val="38400000"/>
        <c:scaling>
          <c:orientation val="minMax"/>
        </c:scaling>
        <c:axPos val="l"/>
        <c:tickLblPos val="nextTo"/>
        <c:crossAx val="38401536"/>
        <c:crosses val="autoZero"/>
        <c:auto val="1"/>
        <c:lblAlgn val="ctr"/>
        <c:lblOffset val="100"/>
      </c:catAx>
      <c:valAx>
        <c:axId val="38401536"/>
        <c:scaling>
          <c:orientation val="minMax"/>
        </c:scaling>
        <c:axPos val="b"/>
        <c:majorGridlines/>
        <c:numFmt formatCode="General" sourceLinked="1"/>
        <c:tickLblPos val="nextTo"/>
        <c:crossAx val="3840000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07/01/2015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07/01/2015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ENERO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211349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5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21997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38906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42432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44671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81338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504235" cy="3995369"/>
        </p:xfrm>
        <a:graphic>
          <a:graphicData uri="http://schemas.openxmlformats.org/drawingml/2006/table">
            <a:tbl>
              <a:tblPr/>
              <a:tblGrid>
                <a:gridCol w="1239790"/>
                <a:gridCol w="1447257"/>
                <a:gridCol w="1016721"/>
                <a:gridCol w="871475"/>
                <a:gridCol w="798852"/>
                <a:gridCol w="798852"/>
                <a:gridCol w="798852"/>
                <a:gridCol w="798852"/>
                <a:gridCol w="733584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1617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34283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36310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44053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45486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9532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15329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11823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84785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3844872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969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67399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71938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84785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6565900" cy="448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18" y="1844824"/>
          <a:ext cx="8496946" cy="3705160"/>
        </p:xfrm>
        <a:graphic>
          <a:graphicData uri="http://schemas.openxmlformats.org/drawingml/2006/table">
            <a:tbl>
              <a:tblPr/>
              <a:tblGrid>
                <a:gridCol w="2776229"/>
                <a:gridCol w="1287527"/>
                <a:gridCol w="1182184"/>
                <a:gridCol w="1034411"/>
                <a:gridCol w="1034411"/>
                <a:gridCol w="1182184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19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1 Gráfico"/>
          <p:cNvGraphicFramePr/>
          <p:nvPr/>
        </p:nvGraphicFramePr>
        <p:xfrm>
          <a:off x="1043608" y="1772816"/>
          <a:ext cx="7272808" cy="4436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49614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28556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84785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4121150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872"/>
            <a:ext cx="4408487" cy="318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417646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276872"/>
            <a:ext cx="410445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9512" y="1412777"/>
          <a:ext cx="8496944" cy="4960026"/>
        </p:xfrm>
        <a:graphic>
          <a:graphicData uri="http://schemas.openxmlformats.org/drawingml/2006/table">
            <a:tbl>
              <a:tblPr/>
              <a:tblGrid>
                <a:gridCol w="2808312"/>
                <a:gridCol w="1912212"/>
                <a:gridCol w="1234599"/>
                <a:gridCol w="1307222"/>
                <a:gridCol w="1234599"/>
              </a:tblGrid>
              <a:tr h="36672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537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9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de </a:t>
                      </a:r>
                      <a:r>
                        <a:rPr lang="es-UY" sz="12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Orientación,Consulta</a:t>
                      </a:r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y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Inserción Laboral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34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5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9513" y="1556792"/>
          <a:ext cx="8424936" cy="4693920"/>
        </p:xfrm>
        <a:graphic>
          <a:graphicData uri="http://schemas.openxmlformats.org/drawingml/2006/table">
            <a:tbl>
              <a:tblPr/>
              <a:tblGrid>
                <a:gridCol w="3897518"/>
                <a:gridCol w="1349593"/>
                <a:gridCol w="1108544"/>
                <a:gridCol w="1034641"/>
                <a:gridCol w="1034640"/>
              </a:tblGrid>
              <a:tr h="4124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9512" y="1484785"/>
          <a:ext cx="8712969" cy="4887579"/>
        </p:xfrm>
        <a:graphic>
          <a:graphicData uri="http://schemas.openxmlformats.org/drawingml/2006/table">
            <a:tbl>
              <a:tblPr/>
              <a:tblGrid>
                <a:gridCol w="3649021"/>
                <a:gridCol w="2316615"/>
                <a:gridCol w="1437411"/>
                <a:gridCol w="1309922"/>
              </a:tblGrid>
              <a:tr h="4070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Orientación,Consulta y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Inserción Laboral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179512" y="1556792"/>
          <a:ext cx="8640961" cy="4693920"/>
        </p:xfrm>
        <a:graphic>
          <a:graphicData uri="http://schemas.openxmlformats.org/drawingml/2006/table">
            <a:tbl>
              <a:tblPr/>
              <a:tblGrid>
                <a:gridCol w="4505116"/>
                <a:gridCol w="1477087"/>
                <a:gridCol w="1233232"/>
                <a:gridCol w="1425526"/>
              </a:tblGrid>
              <a:tr h="4070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9512" y="1484786"/>
          <a:ext cx="8568952" cy="4896547"/>
        </p:xfrm>
        <a:graphic>
          <a:graphicData uri="http://schemas.openxmlformats.org/drawingml/2006/table">
            <a:tbl>
              <a:tblPr/>
              <a:tblGrid>
                <a:gridCol w="4104456"/>
                <a:gridCol w="1677482"/>
                <a:gridCol w="1238673"/>
                <a:gridCol w="1548341"/>
              </a:tblGrid>
              <a:tr h="306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55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92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92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92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49963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49963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9529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10515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67399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20" y="1556792"/>
          <a:ext cx="8352928" cy="4608508"/>
        </p:xfrm>
        <a:graphic>
          <a:graphicData uri="http://schemas.openxmlformats.org/drawingml/2006/table">
            <a:tbl>
              <a:tblPr/>
              <a:tblGrid>
                <a:gridCol w="4549363"/>
                <a:gridCol w="1491594"/>
                <a:gridCol w="1118696"/>
                <a:gridCol w="1193275"/>
              </a:tblGrid>
              <a:tr h="439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197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6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712969" cy="4752526"/>
        </p:xfrm>
        <a:graphic>
          <a:graphicData uri="http://schemas.openxmlformats.org/drawingml/2006/table">
            <a:tbl>
              <a:tblPr/>
              <a:tblGrid>
                <a:gridCol w="4318602"/>
                <a:gridCol w="1439534"/>
                <a:gridCol w="1363769"/>
                <a:gridCol w="1591064"/>
              </a:tblGrid>
              <a:tr h="5230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93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446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4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50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5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38551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49963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10515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4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49614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70593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640961" cy="4637421"/>
        </p:xfrm>
        <a:graphic>
          <a:graphicData uri="http://schemas.openxmlformats.org/drawingml/2006/table">
            <a:tbl>
              <a:tblPr/>
              <a:tblGrid>
                <a:gridCol w="4282911"/>
                <a:gridCol w="1427637"/>
                <a:gridCol w="1352498"/>
                <a:gridCol w="1577915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221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248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844824"/>
          <a:ext cx="8352928" cy="3612862"/>
        </p:xfrm>
        <a:graphic>
          <a:graphicData uri="http://schemas.openxmlformats.org/drawingml/2006/table">
            <a:tbl>
              <a:tblPr/>
              <a:tblGrid>
                <a:gridCol w="4176464"/>
                <a:gridCol w="1342435"/>
                <a:gridCol w="1586760"/>
                <a:gridCol w="1247269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988840"/>
          <a:ext cx="8136904" cy="3384377"/>
        </p:xfrm>
        <a:graphic>
          <a:graphicData uri="http://schemas.openxmlformats.org/drawingml/2006/table">
            <a:tbl>
              <a:tblPr/>
              <a:tblGrid>
                <a:gridCol w="4104456"/>
                <a:gridCol w="1296145"/>
                <a:gridCol w="1532044"/>
                <a:gridCol w="1204259"/>
              </a:tblGrid>
              <a:tr h="44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817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79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756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7992888" cy="33843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505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8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179513" y="1700816"/>
          <a:ext cx="8496944" cy="4680511"/>
        </p:xfrm>
        <a:graphic>
          <a:graphicData uri="http://schemas.openxmlformats.org/drawingml/2006/table">
            <a:tbl>
              <a:tblPr/>
              <a:tblGrid>
                <a:gridCol w="4258279"/>
                <a:gridCol w="1669915"/>
                <a:gridCol w="1335931"/>
                <a:gridCol w="1232819"/>
              </a:tblGrid>
              <a:tr h="5516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Niño en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Situacion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Régimen de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Semi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9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8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2"/>
          <a:ext cx="8640960" cy="4608509"/>
        </p:xfrm>
        <a:graphic>
          <a:graphicData uri="http://schemas.openxmlformats.org/drawingml/2006/table">
            <a:tbl>
              <a:tblPr/>
              <a:tblGrid>
                <a:gridCol w="4330453"/>
                <a:gridCol w="1698218"/>
                <a:gridCol w="1358574"/>
                <a:gridCol w="1253715"/>
              </a:tblGrid>
              <a:tr h="5448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44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Niño en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Situacion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de Calle de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9"/>
          <a:ext cx="8424936" cy="4536504"/>
        </p:xfrm>
        <a:graphic>
          <a:graphicData uri="http://schemas.openxmlformats.org/drawingml/2006/table">
            <a:tbl>
              <a:tblPr/>
              <a:tblGrid>
                <a:gridCol w="4249747"/>
                <a:gridCol w="1640253"/>
                <a:gridCol w="1267468"/>
                <a:gridCol w="1267468"/>
              </a:tblGrid>
              <a:tr h="4512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96944" cy="4464489"/>
        </p:xfrm>
        <a:graphic>
          <a:graphicData uri="http://schemas.openxmlformats.org/drawingml/2006/table">
            <a:tbl>
              <a:tblPr/>
              <a:tblGrid>
                <a:gridCol w="4286069"/>
                <a:gridCol w="1654273"/>
                <a:gridCol w="1278301"/>
                <a:gridCol w="1278301"/>
              </a:tblGrid>
              <a:tr h="444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2305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2179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2676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60" y="1628800"/>
          <a:ext cx="8064897" cy="4380575"/>
        </p:xfrm>
        <a:graphic>
          <a:graphicData uri="http://schemas.openxmlformats.org/drawingml/2006/table">
            <a:tbl>
              <a:tblPr/>
              <a:tblGrid>
                <a:gridCol w="4464496"/>
                <a:gridCol w="1872208"/>
                <a:gridCol w="1728193"/>
              </a:tblGrid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723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9435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7668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1361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4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Educativas Altamente específicas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10456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136904" cy="4770120"/>
        </p:xfrm>
        <a:graphic>
          <a:graphicData uri="http://schemas.openxmlformats.org/drawingml/2006/table">
            <a:tbl>
              <a:tblPr/>
              <a:tblGrid>
                <a:gridCol w="4068452"/>
                <a:gridCol w="2069915"/>
                <a:gridCol w="1998537"/>
              </a:tblGrid>
              <a:tr h="206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116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3656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2730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491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169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79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4020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700808"/>
          <a:ext cx="8496944" cy="4608520"/>
        </p:xfrm>
        <a:graphic>
          <a:graphicData uri="http://schemas.openxmlformats.org/drawingml/2006/table">
            <a:tbl>
              <a:tblPr/>
              <a:tblGrid>
                <a:gridCol w="4258964"/>
                <a:gridCol w="1615468"/>
                <a:gridCol w="2622512"/>
              </a:tblGrid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1965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2542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8"/>
          <a:ext cx="8208913" cy="4567792"/>
        </p:xfrm>
        <a:graphic>
          <a:graphicData uri="http://schemas.openxmlformats.org/drawingml/2006/table">
            <a:tbl>
              <a:tblPr/>
              <a:tblGrid>
                <a:gridCol w="4392488"/>
                <a:gridCol w="2160240"/>
                <a:gridCol w="1656185"/>
              </a:tblGrid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2585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1944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33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33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9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2770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72816"/>
          <a:ext cx="8208912" cy="4320482"/>
        </p:xfrm>
        <a:graphic>
          <a:graphicData uri="http://schemas.openxmlformats.org/drawingml/2006/table">
            <a:tbl>
              <a:tblPr/>
              <a:tblGrid>
                <a:gridCol w="4104456"/>
                <a:gridCol w="2204245"/>
                <a:gridCol w="1900211"/>
              </a:tblGrid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1071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1096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2" y="1700808"/>
          <a:ext cx="8208911" cy="4536500"/>
        </p:xfrm>
        <a:graphic>
          <a:graphicData uri="http://schemas.openxmlformats.org/drawingml/2006/table">
            <a:tbl>
              <a:tblPr/>
              <a:tblGrid>
                <a:gridCol w="4193899"/>
                <a:gridCol w="1943605"/>
                <a:gridCol w="2071407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1828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1351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2178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14500"/>
          <a:ext cx="8208912" cy="4622054"/>
        </p:xfrm>
        <a:graphic>
          <a:graphicData uri="http://schemas.openxmlformats.org/drawingml/2006/table">
            <a:tbl>
              <a:tblPr/>
              <a:tblGrid>
                <a:gridCol w="4114592"/>
                <a:gridCol w="1985609"/>
                <a:gridCol w="2108711"/>
              </a:tblGrid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775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1313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8"/>
          <a:ext cx="8496944" cy="4621500"/>
        </p:xfrm>
        <a:graphic>
          <a:graphicData uri="http://schemas.openxmlformats.org/drawingml/2006/table">
            <a:tbl>
              <a:tblPr/>
              <a:tblGrid>
                <a:gridCol w="4210875"/>
                <a:gridCol w="2255826"/>
                <a:gridCol w="2030243"/>
              </a:tblGrid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2032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1447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2567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772816"/>
          <a:ext cx="8496944" cy="4464497"/>
        </p:xfrm>
        <a:graphic>
          <a:graphicData uri="http://schemas.openxmlformats.org/drawingml/2006/table">
            <a:tbl>
              <a:tblPr/>
              <a:tblGrid>
                <a:gridCol w="4575566"/>
                <a:gridCol w="1960545"/>
                <a:gridCol w="1960833"/>
              </a:tblGrid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11412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10945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25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Proyectos Educativos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1685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Sub Dirección General Técnica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28556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7"/>
          <a:ext cx="8280919" cy="4552876"/>
        </p:xfrm>
        <a:graphic>
          <a:graphicData uri="http://schemas.openxmlformats.org/drawingml/2006/table">
            <a:tbl>
              <a:tblPr/>
              <a:tblGrid>
                <a:gridCol w="4102474"/>
                <a:gridCol w="2279152"/>
                <a:gridCol w="1899293"/>
              </a:tblGrid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4029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3196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4353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0"/>
          <a:ext cx="8280919" cy="4464500"/>
        </p:xfrm>
        <a:graphic>
          <a:graphicData uri="http://schemas.openxmlformats.org/drawingml/2006/table">
            <a:tbl>
              <a:tblPr/>
              <a:tblGrid>
                <a:gridCol w="4230687"/>
                <a:gridCol w="1543901"/>
                <a:gridCol w="2506331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1574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1382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1724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1" y="1772822"/>
          <a:ext cx="8280920" cy="4480664"/>
        </p:xfrm>
        <a:graphic>
          <a:graphicData uri="http://schemas.openxmlformats.org/drawingml/2006/table">
            <a:tbl>
              <a:tblPr/>
              <a:tblGrid>
                <a:gridCol w="4140461"/>
                <a:gridCol w="2107870"/>
                <a:gridCol w="2032589"/>
              </a:tblGrid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294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3187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2427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4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3570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800"/>
          <a:ext cx="7920880" cy="4536510"/>
        </p:xfrm>
        <a:graphic>
          <a:graphicData uri="http://schemas.openxmlformats.org/drawingml/2006/table">
            <a:tbl>
              <a:tblPr/>
              <a:tblGrid>
                <a:gridCol w="3998891"/>
                <a:gridCol w="1997289"/>
                <a:gridCol w="1924700"/>
              </a:tblGrid>
              <a:tr h="2412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180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47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72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2115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1778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75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181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61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2366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28801"/>
          <a:ext cx="8352929" cy="4615353"/>
        </p:xfrm>
        <a:graphic>
          <a:graphicData uri="http://schemas.openxmlformats.org/drawingml/2006/table">
            <a:tbl>
              <a:tblPr/>
              <a:tblGrid>
                <a:gridCol w="4176465"/>
                <a:gridCol w="2088231"/>
                <a:gridCol w="2088233"/>
              </a:tblGrid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261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231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3940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2985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78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228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521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344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169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173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4614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28800"/>
          <a:ext cx="8064895" cy="4680523"/>
        </p:xfrm>
        <a:graphic>
          <a:graphicData uri="http://schemas.openxmlformats.org/drawingml/2006/table">
            <a:tbl>
              <a:tblPr/>
              <a:tblGrid>
                <a:gridCol w="4108532"/>
                <a:gridCol w="1978182"/>
                <a:gridCol w="1978181"/>
              </a:tblGrid>
              <a:tr h="1830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48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2794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1663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112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250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464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260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1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2964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94355"/>
          <a:ext cx="8496945" cy="4622276"/>
        </p:xfrm>
        <a:graphic>
          <a:graphicData uri="http://schemas.openxmlformats.org/drawingml/2006/table">
            <a:tbl>
              <a:tblPr/>
              <a:tblGrid>
                <a:gridCol w="4258963"/>
                <a:gridCol w="2001943"/>
                <a:gridCol w="2236039"/>
              </a:tblGrid>
              <a:tr h="2069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513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2171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1469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2766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7" y="1628800"/>
          <a:ext cx="8136906" cy="4608512"/>
        </p:xfrm>
        <a:graphic>
          <a:graphicData uri="http://schemas.openxmlformats.org/drawingml/2006/table">
            <a:tbl>
              <a:tblPr/>
              <a:tblGrid>
                <a:gridCol w="4146692"/>
                <a:gridCol w="1877747"/>
                <a:gridCol w="2112467"/>
              </a:tblGrid>
              <a:tr h="2255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161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2331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1965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139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18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16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64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2574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30" y="1619250"/>
          <a:ext cx="7920879" cy="4690074"/>
        </p:xfrm>
        <a:graphic>
          <a:graphicData uri="http://schemas.openxmlformats.org/drawingml/2006/table">
            <a:tbl>
              <a:tblPr/>
              <a:tblGrid>
                <a:gridCol w="4007927"/>
                <a:gridCol w="1913507"/>
                <a:gridCol w="1999445"/>
              </a:tblGrid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111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88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1481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1209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77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164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7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1680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352928" cy="3816425"/>
        </p:xfrm>
        <a:graphic>
          <a:graphicData uri="http://schemas.openxmlformats.org/drawingml/2006/table">
            <a:tbl>
              <a:tblPr/>
              <a:tblGrid>
                <a:gridCol w="3736836"/>
                <a:gridCol w="1685240"/>
                <a:gridCol w="1245612"/>
                <a:gridCol w="1685240"/>
              </a:tblGrid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5847</TotalTime>
  <Words>6597</Words>
  <Application>Microsoft Office PowerPoint</Application>
  <PresentationFormat>Presentación en pantalla (4:3)</PresentationFormat>
  <Paragraphs>2545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735</cp:revision>
  <dcterms:created xsi:type="dcterms:W3CDTF">2014-03-17T15:45:29Z</dcterms:created>
  <dcterms:modified xsi:type="dcterms:W3CDTF">2015-01-07T14:54:10Z</dcterms:modified>
</cp:coreProperties>
</file>