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4660"/>
  </p:normalViewPr>
  <p:slideViewPr>
    <p:cSldViewPr>
      <p:cViewPr>
        <p:scale>
          <a:sx n="76" d="100"/>
          <a:sy n="76" d="100"/>
        </p:scale>
        <p:origin x="-1080" y="-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ownloads\903_Poblaci&#243;n%20Setiembre%20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Proyectos%20Setiembre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Hoja1!$A$2:$A$7</c:f>
              <c:strCache>
                <c:ptCount val="6"/>
                <c:pt idx="0">
                  <c:v>Abr 2014</c:v>
                </c:pt>
                <c:pt idx="1">
                  <c:v>May 2014</c:v>
                </c:pt>
                <c:pt idx="2">
                  <c:v>Jun 2014</c:v>
                </c:pt>
                <c:pt idx="3">
                  <c:v>Jul 2014</c:v>
                </c:pt>
                <c:pt idx="4">
                  <c:v>Ago 2014</c:v>
                </c:pt>
                <c:pt idx="5">
                  <c:v>Set 2014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79329</c:v>
                </c:pt>
                <c:pt idx="1">
                  <c:v>78921</c:v>
                </c:pt>
                <c:pt idx="2">
                  <c:v>78732</c:v>
                </c:pt>
                <c:pt idx="3">
                  <c:v>78825</c:v>
                </c:pt>
                <c:pt idx="4">
                  <c:v>79293</c:v>
                </c:pt>
                <c:pt idx="5">
                  <c:v>79767</c:v>
                </c:pt>
              </c:numCache>
            </c:numRef>
          </c:val>
        </c:ser>
        <c:shape val="box"/>
        <c:axId val="74383744"/>
        <c:axId val="74385280"/>
        <c:axId val="0"/>
      </c:bar3DChart>
      <c:catAx>
        <c:axId val="74383744"/>
        <c:scaling>
          <c:orientation val="minMax"/>
        </c:scaling>
        <c:axPos val="b"/>
        <c:tickLblPos val="nextTo"/>
        <c:crossAx val="74385280"/>
        <c:crosses val="autoZero"/>
        <c:auto val="1"/>
        <c:lblAlgn val="ctr"/>
        <c:lblOffset val="100"/>
      </c:catAx>
      <c:valAx>
        <c:axId val="74385280"/>
        <c:scaling>
          <c:orientation val="minMax"/>
        </c:scaling>
        <c:axPos val="l"/>
        <c:majorGridlines/>
        <c:numFmt formatCode="General" sourceLinked="1"/>
        <c:tickLblPos val="nextTo"/>
        <c:crossAx val="74383744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pivotSource>
    <c:name>[903_Población Setiembre 2014.xlsx]Hoja5!Tabla dinámica4</c:name>
    <c:fmtId val="5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Hoja5!$B$30:$B$31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Hoja5!$A$32:$A$36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Hoja5!$B$32:$B$36</c:f>
              <c:numCache>
                <c:formatCode>General</c:formatCode>
                <c:ptCount val="4"/>
                <c:pt idx="0">
                  <c:v>5616</c:v>
                </c:pt>
                <c:pt idx="1">
                  <c:v>3316</c:v>
                </c:pt>
                <c:pt idx="2">
                  <c:v>807</c:v>
                </c:pt>
                <c:pt idx="3">
                  <c:v>2410</c:v>
                </c:pt>
              </c:numCache>
            </c:numRef>
          </c:val>
        </c:ser>
        <c:ser>
          <c:idx val="1"/>
          <c:order val="1"/>
          <c:tx>
            <c:strRef>
              <c:f>Hoja5!$C$30:$C$31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Hoja5!$A$32:$A$36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Hoja5!$C$32:$C$36</c:f>
              <c:numCache>
                <c:formatCode>General</c:formatCode>
                <c:ptCount val="4"/>
                <c:pt idx="0">
                  <c:v>2204</c:v>
                </c:pt>
                <c:pt idx="1">
                  <c:v>65811</c:v>
                </c:pt>
                <c:pt idx="3">
                  <c:v>2291</c:v>
                </c:pt>
              </c:numCache>
            </c:numRef>
          </c:val>
        </c:ser>
        <c:ser>
          <c:idx val="2"/>
          <c:order val="2"/>
          <c:tx>
            <c:strRef>
              <c:f>Hoja5!$D$30:$D$31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Hoja5!$A$32:$A$36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Hoja5!$D$32:$D$36</c:f>
              <c:numCache>
                <c:formatCode>General</c:formatCode>
                <c:ptCount val="4"/>
                <c:pt idx="2">
                  <c:v>617</c:v>
                </c:pt>
              </c:numCache>
            </c:numRef>
          </c:val>
        </c:ser>
        <c:ser>
          <c:idx val="3"/>
          <c:order val="3"/>
          <c:tx>
            <c:strRef>
              <c:f>Hoja5!$E$30:$E$31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Hoja5!$A$32:$A$36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Hoja5!$E$32:$E$36</c:f>
              <c:numCache>
                <c:formatCode>General</c:formatCode>
                <c:ptCount val="4"/>
                <c:pt idx="0">
                  <c:v>286</c:v>
                </c:pt>
              </c:numCache>
            </c:numRef>
          </c:val>
        </c:ser>
        <c:shape val="box"/>
        <c:axId val="61228928"/>
        <c:axId val="63931520"/>
        <c:axId val="0"/>
      </c:bar3DChart>
      <c:catAx>
        <c:axId val="61228928"/>
        <c:scaling>
          <c:orientation val="minMax"/>
        </c:scaling>
        <c:axPos val="l"/>
        <c:tickLblPos val="nextTo"/>
        <c:crossAx val="63931520"/>
        <c:crosses val="autoZero"/>
        <c:auto val="1"/>
        <c:lblAlgn val="ctr"/>
        <c:lblOffset val="100"/>
      </c:catAx>
      <c:valAx>
        <c:axId val="63931520"/>
        <c:scaling>
          <c:orientation val="minMax"/>
        </c:scaling>
        <c:axPos val="b"/>
        <c:majorGridlines/>
        <c:numFmt formatCode="General" sourceLinked="1"/>
        <c:tickLblPos val="nextTo"/>
        <c:crossAx val="61228928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[Proyectos Setiembre 2014.xlsx]Hoja1!Tabla dinámica6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  <c:pivotFmt>
        <c:idx val="8"/>
        <c:marker>
          <c:symbol val="none"/>
        </c:marker>
      </c:pivotFmt>
      <c:pivotFmt>
        <c:idx val="9"/>
        <c:marker>
          <c:symbol val="none"/>
        </c:marker>
      </c:pivotFmt>
      <c:pivotFmt>
        <c:idx val="10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98</c:v>
                </c:pt>
                <c:pt idx="1">
                  <c:v>84</c:v>
                </c:pt>
                <c:pt idx="2">
                  <c:v>324</c:v>
                </c:pt>
                <c:pt idx="3">
                  <c:v>115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40</c:v>
                </c:pt>
                <c:pt idx="1">
                  <c:v>656</c:v>
                </c:pt>
                <c:pt idx="3">
                  <c:v>67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316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21</c:v>
                </c:pt>
              </c:numCache>
            </c:numRef>
          </c:val>
        </c:ser>
        <c:shape val="box"/>
        <c:axId val="63960192"/>
        <c:axId val="63961728"/>
        <c:axId val="0"/>
      </c:bar3DChart>
      <c:catAx>
        <c:axId val="63960192"/>
        <c:scaling>
          <c:orientation val="minMax"/>
        </c:scaling>
        <c:axPos val="l"/>
        <c:tickLblPos val="nextTo"/>
        <c:crossAx val="63961728"/>
        <c:crosses val="autoZero"/>
        <c:auto val="1"/>
        <c:lblAlgn val="ctr"/>
        <c:lblOffset val="100"/>
      </c:catAx>
      <c:valAx>
        <c:axId val="63961728"/>
        <c:scaling>
          <c:orientation val="minMax"/>
        </c:scaling>
        <c:axPos val="b"/>
        <c:majorGridlines/>
        <c:numFmt formatCode="General" sourceLinked="1"/>
        <c:tickLblPos val="nextTo"/>
        <c:crossAx val="6396019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SETIEMBRE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744416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2080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22954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38145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340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46755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79767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504236" cy="4032447"/>
        </p:xfrm>
        <a:graphic>
          <a:graphicData uri="http://schemas.openxmlformats.org/drawingml/2006/table">
            <a:tbl>
              <a:tblPr/>
              <a:tblGrid>
                <a:gridCol w="1301301"/>
                <a:gridCol w="1435003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2608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5385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33615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23473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35512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46155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3798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1899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98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47576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6259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83358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83570" y="1772814"/>
          <a:ext cx="7920878" cy="4032450"/>
        </p:xfrm>
        <a:graphic>
          <a:graphicData uri="http://schemas.openxmlformats.org/drawingml/2006/table">
            <a:tbl>
              <a:tblPr/>
              <a:tblGrid>
                <a:gridCol w="3096342"/>
                <a:gridCol w="936104"/>
                <a:gridCol w="1080120"/>
                <a:gridCol w="936104"/>
                <a:gridCol w="875541"/>
                <a:gridCol w="996667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5727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2216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12149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70306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83358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2 Gráfico"/>
          <p:cNvGraphicFramePr/>
          <p:nvPr/>
        </p:nvGraphicFramePr>
        <p:xfrm>
          <a:off x="683568" y="1700808"/>
          <a:ext cx="7848872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280920" cy="4032448"/>
        </p:xfrm>
        <a:graphic>
          <a:graphicData uri="http://schemas.openxmlformats.org/drawingml/2006/table">
            <a:tbl>
              <a:tblPr/>
              <a:tblGrid>
                <a:gridCol w="2705647"/>
                <a:gridCol w="1254793"/>
                <a:gridCol w="1152128"/>
                <a:gridCol w="1008112"/>
                <a:gridCol w="1008112"/>
                <a:gridCol w="1152128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98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740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1 Gráfico"/>
          <p:cNvGraphicFramePr/>
          <p:nvPr/>
        </p:nvGraphicFramePr>
        <p:xfrm>
          <a:off x="539552" y="1628800"/>
          <a:ext cx="8064895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3228380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48734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567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28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55248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83358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2132856"/>
            <a:ext cx="4032448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76872"/>
            <a:ext cx="43204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888432"/>
        </p:xfrm>
        <a:graphic>
          <a:graphicData uri="http://schemas.openxmlformats.org/drawingml/2006/table">
            <a:tbl>
              <a:tblPr/>
              <a:tblGrid>
                <a:gridCol w="3991665"/>
                <a:gridCol w="1626234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241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499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182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492896"/>
            <a:ext cx="417646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2420888"/>
            <a:ext cx="413384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7" y="1628800"/>
          <a:ext cx="8424936" cy="4725096"/>
        </p:xfrm>
        <a:graphic>
          <a:graphicData uri="http://schemas.openxmlformats.org/drawingml/2006/table">
            <a:tbl>
              <a:tblPr/>
              <a:tblGrid>
                <a:gridCol w="3384376"/>
                <a:gridCol w="1296144"/>
                <a:gridCol w="1224136"/>
                <a:gridCol w="1296144"/>
                <a:gridCol w="1224136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447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6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59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116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642364"/>
          <a:ext cx="8208912" cy="4693920"/>
        </p:xfrm>
        <a:graphic>
          <a:graphicData uri="http://schemas.openxmlformats.org/drawingml/2006/table">
            <a:tbl>
              <a:tblPr/>
              <a:tblGrid>
                <a:gridCol w="3797581"/>
                <a:gridCol w="1314988"/>
                <a:gridCol w="1080120"/>
                <a:gridCol w="1008112"/>
                <a:gridCol w="1008111"/>
              </a:tblGrid>
              <a:tr h="4242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13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611560" y="1628800"/>
          <a:ext cx="7992888" cy="4669743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398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31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8106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484784"/>
          <a:ext cx="7992888" cy="4738816"/>
        </p:xfrm>
        <a:graphic>
          <a:graphicData uri="http://schemas.openxmlformats.org/drawingml/2006/table">
            <a:tbl>
              <a:tblPr/>
              <a:tblGrid>
                <a:gridCol w="4032448"/>
                <a:gridCol w="1440160"/>
                <a:gridCol w="1318616"/>
                <a:gridCol w="1201664"/>
              </a:tblGrid>
              <a:tr h="412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25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78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55470"/>
          <a:ext cx="8280919" cy="4467194"/>
        </p:xfrm>
        <a:graphic>
          <a:graphicData uri="http://schemas.openxmlformats.org/drawingml/2006/table">
            <a:tbl>
              <a:tblPr/>
              <a:tblGrid>
                <a:gridCol w="4225830"/>
                <a:gridCol w="1462802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48625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48625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4784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10588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65811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69127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700808"/>
          <a:ext cx="8280919" cy="4467194"/>
        </p:xfrm>
        <a:graphic>
          <a:graphicData uri="http://schemas.openxmlformats.org/drawingml/2006/table">
            <a:tbl>
              <a:tblPr/>
              <a:tblGrid>
                <a:gridCol w="4608512"/>
                <a:gridCol w="1080120"/>
                <a:gridCol w="1152128"/>
                <a:gridCol w="1440159"/>
              </a:tblGrid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872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378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378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93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00808"/>
          <a:ext cx="8280920" cy="4242047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3967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254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11047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37578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48625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6302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10588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1406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39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9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48734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69127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700808"/>
          <a:ext cx="8280920" cy="4608509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296144"/>
                <a:gridCol w="1512168"/>
              </a:tblGrid>
              <a:tr h="4861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057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92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297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378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1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8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44824"/>
          <a:ext cx="8064896" cy="3528392"/>
        </p:xfrm>
        <a:graphic>
          <a:graphicData uri="http://schemas.openxmlformats.org/drawingml/2006/table">
            <a:tbl>
              <a:tblPr/>
              <a:tblGrid>
                <a:gridCol w="4032448"/>
                <a:gridCol w="1296144"/>
                <a:gridCol w="1532044"/>
                <a:gridCol w="1204260"/>
              </a:tblGrid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511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03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2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5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45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4" y="1844824"/>
          <a:ext cx="8136904" cy="3960439"/>
        </p:xfrm>
        <a:graphic>
          <a:graphicData uri="http://schemas.openxmlformats.org/drawingml/2006/table">
            <a:tbl>
              <a:tblPr/>
              <a:tblGrid>
                <a:gridCol w="4104456"/>
                <a:gridCol w="1296144"/>
                <a:gridCol w="1532044"/>
                <a:gridCol w="1204260"/>
              </a:tblGrid>
              <a:tr h="7106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106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496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207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207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40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5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467545" y="1772816"/>
          <a:ext cx="8064896" cy="3888431"/>
        </p:xfrm>
        <a:graphic>
          <a:graphicData uri="http://schemas.openxmlformats.org/drawingml/2006/table">
            <a:tbl>
              <a:tblPr/>
              <a:tblGrid>
                <a:gridCol w="4176464"/>
                <a:gridCol w="1368152"/>
                <a:gridCol w="1152128"/>
                <a:gridCol w="1368152"/>
              </a:tblGrid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18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1424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837962"/>
          <a:ext cx="7992888" cy="4183326"/>
        </p:xfrm>
        <a:graphic>
          <a:graphicData uri="http://schemas.openxmlformats.org/drawingml/2006/table">
            <a:tbl>
              <a:tblPr/>
              <a:tblGrid>
                <a:gridCol w="4104456"/>
                <a:gridCol w="1368152"/>
                <a:gridCol w="1152128"/>
                <a:gridCol w="1368152"/>
              </a:tblGrid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589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207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268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899592" y="1628800"/>
          <a:ext cx="7327900" cy="4464502"/>
        </p:xfrm>
        <a:graphic>
          <a:graphicData uri="http://schemas.openxmlformats.org/drawingml/2006/table">
            <a:tbl>
              <a:tblPr/>
              <a:tblGrid>
                <a:gridCol w="3672408"/>
                <a:gridCol w="1440160"/>
                <a:gridCol w="1152128"/>
                <a:gridCol w="1063204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984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0"/>
          <a:ext cx="8352928" cy="4236368"/>
        </p:xfrm>
        <a:graphic>
          <a:graphicData uri="http://schemas.openxmlformats.org/drawingml/2006/table">
            <a:tbl>
              <a:tblPr/>
              <a:tblGrid>
                <a:gridCol w="4186105"/>
                <a:gridCol w="1641610"/>
                <a:gridCol w="1313288"/>
                <a:gridCol w="1211925"/>
              </a:tblGrid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7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7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Situación 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41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0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3132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4701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539552" y="1700809"/>
          <a:ext cx="8136904" cy="4544993"/>
        </p:xfrm>
        <a:graphic>
          <a:graphicData uri="http://schemas.openxmlformats.org/drawingml/2006/table">
            <a:tbl>
              <a:tblPr/>
              <a:tblGrid>
                <a:gridCol w="4104456"/>
                <a:gridCol w="1584176"/>
                <a:gridCol w="1224136"/>
                <a:gridCol w="1224136"/>
              </a:tblGrid>
              <a:tr h="4182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147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3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182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0"/>
          <a:ext cx="8064897" cy="396044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8823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136904" cy="4448175"/>
        </p:xfrm>
        <a:graphic>
          <a:graphicData uri="http://schemas.openxmlformats.org/drawingml/2006/table">
            <a:tbl>
              <a:tblPr/>
              <a:tblGrid>
                <a:gridCol w="4104456"/>
                <a:gridCol w="2088232"/>
                <a:gridCol w="1944216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9154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7400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05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10216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1"/>
          <a:ext cx="8496943" cy="4824548"/>
        </p:xfrm>
        <a:graphic>
          <a:graphicData uri="http://schemas.openxmlformats.org/drawingml/2006/table">
            <a:tbl>
              <a:tblPr/>
              <a:tblGrid>
                <a:gridCol w="4248472"/>
                <a:gridCol w="2161504"/>
                <a:gridCol w="2086967"/>
              </a:tblGrid>
              <a:tr h="20674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990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1" y="1700809"/>
          <a:ext cx="8496946" cy="4721683"/>
        </p:xfrm>
        <a:graphic>
          <a:graphicData uri="http://schemas.openxmlformats.org/drawingml/2006/table">
            <a:tbl>
              <a:tblPr/>
              <a:tblGrid>
                <a:gridCol w="4359302"/>
                <a:gridCol w="1847162"/>
                <a:gridCol w="2290482"/>
              </a:tblGrid>
              <a:tr h="3851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Equipo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Estudio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Libertad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78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13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1935"/>
          <a:ext cx="7992888" cy="4783397"/>
        </p:xfrm>
        <a:graphic>
          <a:graphicData uri="http://schemas.openxmlformats.org/drawingml/2006/table">
            <a:tbl>
              <a:tblPr/>
              <a:tblGrid>
                <a:gridCol w="4032448"/>
                <a:gridCol w="1944216"/>
                <a:gridCol w="2016224"/>
              </a:tblGrid>
              <a:tr h="480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40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9"/>
          <a:ext cx="8136904" cy="4608504"/>
        </p:xfrm>
        <a:graphic>
          <a:graphicData uri="http://schemas.openxmlformats.org/drawingml/2006/table">
            <a:tbl>
              <a:tblPr/>
              <a:tblGrid>
                <a:gridCol w="4104456"/>
                <a:gridCol w="2232248"/>
                <a:gridCol w="1800200"/>
              </a:tblGrid>
              <a:tr h="5120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6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568952" cy="4724956"/>
        </p:xfrm>
        <a:graphic>
          <a:graphicData uri="http://schemas.openxmlformats.org/drawingml/2006/table">
            <a:tbl>
              <a:tblPr/>
              <a:tblGrid>
                <a:gridCol w="4284476"/>
                <a:gridCol w="2218747"/>
                <a:gridCol w="2065729"/>
              </a:tblGrid>
              <a:tr h="4499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Florida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798"/>
          <a:ext cx="8496944" cy="4680518"/>
        </p:xfrm>
        <a:graphic>
          <a:graphicData uri="http://schemas.openxmlformats.org/drawingml/2006/table">
            <a:tbl>
              <a:tblPr/>
              <a:tblGrid>
                <a:gridCol w="4248472"/>
                <a:gridCol w="2124236"/>
                <a:gridCol w="2124236"/>
              </a:tblGrid>
              <a:tr h="4926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34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484784"/>
          <a:ext cx="8568952" cy="4896536"/>
        </p:xfrm>
        <a:graphic>
          <a:graphicData uri="http://schemas.openxmlformats.org/drawingml/2006/table">
            <a:tbl>
              <a:tblPr/>
              <a:tblGrid>
                <a:gridCol w="4245877"/>
                <a:gridCol w="2238736"/>
                <a:gridCol w="2084339"/>
              </a:tblGrid>
              <a:tr h="21347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Maldonado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0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424936" cy="4312899"/>
        </p:xfrm>
        <a:graphic>
          <a:graphicData uri="http://schemas.openxmlformats.org/drawingml/2006/table">
            <a:tbl>
              <a:tblPr/>
              <a:tblGrid>
                <a:gridCol w="4536789"/>
                <a:gridCol w="1456665"/>
                <a:gridCol w="2431482"/>
              </a:tblGrid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11047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9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7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76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28110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84784"/>
          <a:ext cx="8352928" cy="4893945"/>
        </p:xfrm>
        <a:graphic>
          <a:graphicData uri="http://schemas.openxmlformats.org/drawingml/2006/table">
            <a:tbl>
              <a:tblPr/>
              <a:tblGrid>
                <a:gridCol w="4213424"/>
                <a:gridCol w="2069752"/>
                <a:gridCol w="2069752"/>
              </a:tblGrid>
              <a:tr h="21033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Paysandú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24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9"/>
          <a:ext cx="8568953" cy="4752520"/>
        </p:xfrm>
        <a:graphic>
          <a:graphicData uri="http://schemas.openxmlformats.org/drawingml/2006/table">
            <a:tbl>
              <a:tblPr/>
              <a:tblGrid>
                <a:gridCol w="4245877"/>
                <a:gridCol w="2161538"/>
                <a:gridCol w="2161538"/>
              </a:tblGrid>
              <a:tr h="4752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Río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Negro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Atención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Estudio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Libertad 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76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628801"/>
          <a:ext cx="8280920" cy="4680521"/>
        </p:xfrm>
        <a:graphic>
          <a:graphicData uri="http://schemas.openxmlformats.org/drawingml/2006/table">
            <a:tbl>
              <a:tblPr/>
              <a:tblGrid>
                <a:gridCol w="4140460"/>
                <a:gridCol w="1996293"/>
                <a:gridCol w="2144167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5" y="1700809"/>
          <a:ext cx="8136903" cy="4608507"/>
        </p:xfrm>
        <a:graphic>
          <a:graphicData uri="http://schemas.openxmlformats.org/drawingml/2006/table">
            <a:tbl>
              <a:tblPr/>
              <a:tblGrid>
                <a:gridCol w="4176463"/>
                <a:gridCol w="2016224"/>
                <a:gridCol w="1944216"/>
              </a:tblGrid>
              <a:tr h="4851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55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2292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1" y="1561465"/>
          <a:ext cx="8496944" cy="4823091"/>
        </p:xfrm>
        <a:graphic>
          <a:graphicData uri="http://schemas.openxmlformats.org/drawingml/2006/table">
            <a:tbl>
              <a:tblPr/>
              <a:tblGrid>
                <a:gridCol w="4173937"/>
                <a:gridCol w="2236038"/>
                <a:gridCol w="2086969"/>
              </a:tblGrid>
              <a:tr h="2101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Salto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51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556792"/>
          <a:ext cx="8280922" cy="4670239"/>
        </p:xfrm>
        <a:graphic>
          <a:graphicData uri="http://schemas.openxmlformats.org/drawingml/2006/table">
            <a:tbl>
              <a:tblPr/>
              <a:tblGrid>
                <a:gridCol w="4140461"/>
                <a:gridCol w="2218104"/>
                <a:gridCol w="1922357"/>
              </a:tblGrid>
              <a:tr h="4354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San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José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2703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1586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71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2897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464653"/>
          <a:ext cx="8352928" cy="4916673"/>
        </p:xfrm>
        <a:graphic>
          <a:graphicData uri="http://schemas.openxmlformats.org/drawingml/2006/table">
            <a:tbl>
              <a:tblPr/>
              <a:tblGrid>
                <a:gridCol w="4176464"/>
                <a:gridCol w="1978325"/>
                <a:gridCol w="2198139"/>
              </a:tblGrid>
              <a:tr h="2433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Soriano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Cuidadoras de Primera Atención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318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2760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7" cy="4464503"/>
        </p:xfrm>
        <a:graphic>
          <a:graphicData uri="http://schemas.openxmlformats.org/drawingml/2006/table">
            <a:tbl>
              <a:tblPr/>
              <a:tblGrid>
                <a:gridCol w="3960440"/>
                <a:gridCol w="2088232"/>
                <a:gridCol w="2016225"/>
              </a:tblGrid>
              <a:tr h="496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2490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1"/>
          <a:ext cx="8352928" cy="4680521"/>
        </p:xfrm>
        <a:graphic>
          <a:graphicData uri="http://schemas.openxmlformats.org/drawingml/2006/table">
            <a:tbl>
              <a:tblPr/>
              <a:tblGrid>
                <a:gridCol w="4213424"/>
                <a:gridCol w="2143672"/>
                <a:gridCol w="1995832"/>
              </a:tblGrid>
              <a:tr h="468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Treinta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ajena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ampliada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Acogimiento Fliar - Flia extensa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Hogares de Alternativa Familiar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Integral de Tiempo Completo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857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026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 general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1674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208912" cy="3600400"/>
        </p:xfrm>
        <a:graphic>
          <a:graphicData uri="http://schemas.openxmlformats.org/drawingml/2006/table">
            <a:tbl>
              <a:tblPr/>
              <a:tblGrid>
                <a:gridCol w="3672408"/>
                <a:gridCol w="1656184"/>
                <a:gridCol w="1224136"/>
                <a:gridCol w="1656184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733339"/>
        </p:xfrm>
        <a:graphic>
          <a:graphicData uri="http://schemas.openxmlformats.org/drawingml/2006/table">
            <a:tbl>
              <a:tblPr/>
              <a:tblGrid>
                <a:gridCol w="3528391"/>
                <a:gridCol w="1656029"/>
                <a:gridCol w="1584331"/>
                <a:gridCol w="1368152"/>
              </a:tblGrid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646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59" y="1678649"/>
          <a:ext cx="8064897" cy="3838583"/>
        </p:xfrm>
        <a:graphic>
          <a:graphicData uri="http://schemas.openxmlformats.org/drawingml/2006/table">
            <a:tbl>
              <a:tblPr/>
              <a:tblGrid>
                <a:gridCol w="4104457"/>
                <a:gridCol w="1296144"/>
                <a:gridCol w="1328932"/>
                <a:gridCol w="1335364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716722"/>
        </p:xfrm>
        <a:graphic>
          <a:graphicData uri="http://schemas.openxmlformats.org/drawingml/2006/table">
            <a:tbl>
              <a:tblPr/>
              <a:tblGrid>
                <a:gridCol w="3816424"/>
                <a:gridCol w="1512168"/>
                <a:gridCol w="1385629"/>
                <a:gridCol w="1350674"/>
              </a:tblGrid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53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3160349"/>
        </p:xfrm>
        <a:graphic>
          <a:graphicData uri="http://schemas.openxmlformats.org/drawingml/2006/table">
            <a:tbl>
              <a:tblPr/>
              <a:tblGrid>
                <a:gridCol w="3024336"/>
                <a:gridCol w="1440160"/>
                <a:gridCol w="1080120"/>
                <a:gridCol w="1105078"/>
                <a:gridCol w="1343193"/>
              </a:tblGrid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408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305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227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948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3600400"/>
        </p:xfrm>
        <a:graphic>
          <a:graphicData uri="http://schemas.openxmlformats.org/drawingml/2006/table">
            <a:tbl>
              <a:tblPr/>
              <a:tblGrid>
                <a:gridCol w="3180029"/>
                <a:gridCol w="1183267"/>
                <a:gridCol w="1109312"/>
                <a:gridCol w="1035358"/>
                <a:gridCol w="1700947"/>
              </a:tblGrid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365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 dirty="0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s-UY" sz="1400" b="0" i="0" u="none" strike="noStrike">
                        <a:latin typeface="Calibri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0" i="0" u="none" strike="noStrike"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4793</TotalTime>
  <Words>6503</Words>
  <Application>Microsoft Office PowerPoint</Application>
  <PresentationFormat>Presentación en pantalla (4:3)</PresentationFormat>
  <Paragraphs>2501</Paragraphs>
  <Slides>59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568</cp:revision>
  <dcterms:created xsi:type="dcterms:W3CDTF">2014-03-17T15:45:29Z</dcterms:created>
  <dcterms:modified xsi:type="dcterms:W3CDTF">2014-09-02T17:09:24Z</dcterms:modified>
</cp:coreProperties>
</file>