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7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Hoja1!$A$2:$A$7</c:f>
              <c:strCache>
                <c:ptCount val="6"/>
                <c:pt idx="0">
                  <c:v>May 2014</c:v>
                </c:pt>
                <c:pt idx="1">
                  <c:v>Jun 2014</c:v>
                </c:pt>
                <c:pt idx="2">
                  <c:v>Jul 2014</c:v>
                </c:pt>
                <c:pt idx="3">
                  <c:v>Ago 2014</c:v>
                </c:pt>
                <c:pt idx="4">
                  <c:v>Set 2014</c:v>
                </c:pt>
                <c:pt idx="5">
                  <c:v>Oct 2014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78921</c:v>
                </c:pt>
                <c:pt idx="1">
                  <c:v>78732</c:v>
                </c:pt>
                <c:pt idx="2">
                  <c:v>78825</c:v>
                </c:pt>
                <c:pt idx="3">
                  <c:v>79293</c:v>
                </c:pt>
                <c:pt idx="4">
                  <c:v>79767</c:v>
                </c:pt>
                <c:pt idx="5">
                  <c:v>80227</c:v>
                </c:pt>
              </c:numCache>
            </c:numRef>
          </c:val>
        </c:ser>
        <c:shape val="box"/>
        <c:axId val="79003008"/>
        <c:axId val="72578176"/>
        <c:axId val="0"/>
      </c:bar3DChart>
      <c:catAx>
        <c:axId val="79003008"/>
        <c:scaling>
          <c:orientation val="minMax"/>
        </c:scaling>
        <c:axPos val="b"/>
        <c:tickLblPos val="nextTo"/>
        <c:crossAx val="72578176"/>
        <c:crosses val="autoZero"/>
        <c:auto val="1"/>
        <c:lblAlgn val="ctr"/>
        <c:lblOffset val="100"/>
      </c:catAx>
      <c:valAx>
        <c:axId val="72578176"/>
        <c:scaling>
          <c:orientation val="minMax"/>
        </c:scaling>
        <c:axPos val="l"/>
        <c:majorGridlines/>
        <c:numFmt formatCode="General" sourceLinked="1"/>
        <c:tickLblPos val="nextTo"/>
        <c:crossAx val="7900300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03/10/2014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Octubre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22700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38324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41903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46242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80227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33809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23225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35839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47056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032450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5727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70805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7504113" cy="440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4032448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7931150" cy="447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49075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69648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55569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83801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4121150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348880"/>
            <a:ext cx="4176464" cy="368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4273550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48880"/>
            <a:ext cx="432048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7" y="1628800"/>
          <a:ext cx="8424936" cy="4645086"/>
        </p:xfrm>
        <a:graphic>
          <a:graphicData uri="http://schemas.openxmlformats.org/drawingml/2006/table">
            <a:tbl>
              <a:tblPr/>
              <a:tblGrid>
                <a:gridCol w="3384376"/>
                <a:gridCol w="1296144"/>
                <a:gridCol w="1224136"/>
                <a:gridCol w="1296144"/>
                <a:gridCol w="1224136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5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16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2" y="1412776"/>
          <a:ext cx="8712967" cy="4968550"/>
        </p:xfrm>
        <a:graphic>
          <a:graphicData uri="http://schemas.openxmlformats.org/drawingml/2006/table">
            <a:tbl>
              <a:tblPr/>
              <a:tblGrid>
                <a:gridCol w="4030766"/>
                <a:gridCol w="1395733"/>
                <a:gridCol w="1146443"/>
                <a:gridCol w="1070013"/>
                <a:gridCol w="1070012"/>
              </a:tblGrid>
              <a:tr h="434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3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3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3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7459"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556792"/>
          <a:ext cx="8280920" cy="4824545"/>
        </p:xfrm>
        <a:graphic>
          <a:graphicData uri="http://schemas.openxmlformats.org/drawingml/2006/table">
            <a:tbl>
              <a:tblPr/>
              <a:tblGrid>
                <a:gridCol w="4177761"/>
                <a:gridCol w="1492058"/>
                <a:gridCol w="1366134"/>
                <a:gridCol w="1244967"/>
              </a:tblGrid>
              <a:tr h="4408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9" y="1484784"/>
          <a:ext cx="8568953" cy="4824526"/>
        </p:xfrm>
        <a:graphic>
          <a:graphicData uri="http://schemas.openxmlformats.org/drawingml/2006/table">
            <a:tbl>
              <a:tblPr/>
              <a:tblGrid>
                <a:gridCol w="4323075"/>
                <a:gridCol w="1543955"/>
                <a:gridCol w="1413652"/>
                <a:gridCol w="1288271"/>
              </a:tblGrid>
              <a:tr h="427575"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3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3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Apoyo terapéutico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Áreas pedagógicas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3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1143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548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484786"/>
          <a:ext cx="8424936" cy="4813893"/>
        </p:xfrm>
        <a:graphic>
          <a:graphicData uri="http://schemas.openxmlformats.org/drawingml/2006/table">
            <a:tbl>
              <a:tblPr/>
              <a:tblGrid>
                <a:gridCol w="4466908"/>
                <a:gridCol w="1217855"/>
                <a:gridCol w="1217855"/>
                <a:gridCol w="1522318"/>
              </a:tblGrid>
              <a:tr h="5675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0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1852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241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1019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3361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556793"/>
          <a:ext cx="8352929" cy="4710699"/>
        </p:xfrm>
        <a:graphic>
          <a:graphicData uri="http://schemas.openxmlformats.org/drawingml/2006/table">
            <a:tbl>
              <a:tblPr/>
              <a:tblGrid>
                <a:gridCol w="4608513"/>
                <a:gridCol w="1364886"/>
                <a:gridCol w="1130103"/>
                <a:gridCol w="1249427"/>
              </a:tblGrid>
              <a:tr h="4225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867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550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550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550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736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377</a:t>
                      </a:r>
                    </a:p>
                  </a:txBody>
                  <a:tcPr marL="9525" marR="9525" marT="9525" marB="0" anchor="b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38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280920" cy="453650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4766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95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0344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95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044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37876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20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637421"/>
        </p:xfrm>
        <a:graphic>
          <a:graphicData uri="http://schemas.openxmlformats.org/drawingml/2006/table">
            <a:tbl>
              <a:tblPr/>
              <a:tblGrid>
                <a:gridCol w="4282911"/>
                <a:gridCol w="1427637"/>
                <a:gridCol w="1352498"/>
                <a:gridCol w="1577915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2213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2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UY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44824"/>
          <a:ext cx="8064896" cy="3528392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320479"/>
        </p:xfrm>
        <a:graphic>
          <a:graphicData uri="http://schemas.openxmlformats.org/drawingml/2006/table">
            <a:tbl>
              <a:tblPr/>
              <a:tblGrid>
                <a:gridCol w="4286069"/>
                <a:gridCol w="1353496"/>
                <a:gridCol w="1599834"/>
                <a:gridCol w="1257545"/>
              </a:tblGrid>
              <a:tr h="7752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752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76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76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90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5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51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76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6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37962"/>
          <a:ext cx="7992888" cy="4183326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758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58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52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700811"/>
          <a:ext cx="8568951" cy="4464494"/>
        </p:xfrm>
        <a:graphic>
          <a:graphicData uri="http://schemas.openxmlformats.org/drawingml/2006/table">
            <a:tbl>
              <a:tblPr/>
              <a:tblGrid>
                <a:gridCol w="4294366"/>
                <a:gridCol w="1684066"/>
                <a:gridCol w="1347252"/>
                <a:gridCol w="1243267"/>
              </a:tblGrid>
              <a:tr h="526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62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2"/>
          <a:ext cx="8640960" cy="4608509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5448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568952" cy="4536503"/>
        </p:xfrm>
        <a:graphic>
          <a:graphicData uri="http://schemas.openxmlformats.org/drawingml/2006/table">
            <a:tbl>
              <a:tblPr/>
              <a:tblGrid>
                <a:gridCol w="4322392"/>
                <a:gridCol w="1668292"/>
                <a:gridCol w="1289134"/>
                <a:gridCol w="1289134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464489"/>
        </p:xfrm>
        <a:graphic>
          <a:graphicData uri="http://schemas.openxmlformats.org/drawingml/2006/table">
            <a:tbl>
              <a:tblPr/>
              <a:tblGrid>
                <a:gridCol w="4286069"/>
                <a:gridCol w="1654273"/>
                <a:gridCol w="1278301"/>
                <a:gridCol w="1278301"/>
              </a:tblGrid>
              <a:tr h="444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136904" cy="4448175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1"/>
          <a:ext cx="8496943" cy="4824548"/>
        </p:xfrm>
        <a:graphic>
          <a:graphicData uri="http://schemas.openxmlformats.org/drawingml/2006/table">
            <a:tbl>
              <a:tblPr/>
              <a:tblGrid>
                <a:gridCol w="4248472"/>
                <a:gridCol w="2161504"/>
                <a:gridCol w="2086967"/>
              </a:tblGrid>
              <a:tr h="2067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2"/>
          <a:ext cx="8496946" cy="4721683"/>
        </p:xfrm>
        <a:graphic>
          <a:graphicData uri="http://schemas.openxmlformats.org/drawingml/2006/table">
            <a:tbl>
              <a:tblPr/>
              <a:tblGrid>
                <a:gridCol w="4359302"/>
                <a:gridCol w="1847162"/>
                <a:gridCol w="2290482"/>
              </a:tblGrid>
              <a:tr h="3851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5"/>
          <a:ext cx="8496944" cy="4827505"/>
        </p:xfrm>
        <a:graphic>
          <a:graphicData uri="http://schemas.openxmlformats.org/drawingml/2006/table">
            <a:tbl>
              <a:tblPr/>
              <a:tblGrid>
                <a:gridCol w="4286746"/>
                <a:gridCol w="2066824"/>
                <a:gridCol w="2143374"/>
              </a:tblGrid>
              <a:tr h="4635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136904" cy="4608504"/>
        </p:xfrm>
        <a:graphic>
          <a:graphicData uri="http://schemas.openxmlformats.org/drawingml/2006/table">
            <a:tbl>
              <a:tblPr/>
              <a:tblGrid>
                <a:gridCol w="4104456"/>
                <a:gridCol w="2232248"/>
                <a:gridCol w="1800200"/>
              </a:tblGrid>
              <a:tr h="512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568952" cy="4724956"/>
        </p:xfrm>
        <a:graphic>
          <a:graphicData uri="http://schemas.openxmlformats.org/drawingml/2006/table">
            <a:tbl>
              <a:tblPr/>
              <a:tblGrid>
                <a:gridCol w="4284476"/>
                <a:gridCol w="2218747"/>
                <a:gridCol w="2065729"/>
              </a:tblGrid>
              <a:tr h="4499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798"/>
          <a:ext cx="8496944" cy="4680518"/>
        </p:xfrm>
        <a:graphic>
          <a:graphicData uri="http://schemas.openxmlformats.org/drawingml/2006/table">
            <a:tbl>
              <a:tblPr/>
              <a:tblGrid>
                <a:gridCol w="4248472"/>
                <a:gridCol w="2124236"/>
                <a:gridCol w="2124236"/>
              </a:tblGrid>
              <a:tr h="4926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179512" y="1484785"/>
          <a:ext cx="8712968" cy="4830984"/>
        </p:xfrm>
        <a:graphic>
          <a:graphicData uri="http://schemas.openxmlformats.org/drawingml/2006/table">
            <a:tbl>
              <a:tblPr/>
              <a:tblGrid>
                <a:gridCol w="4317236"/>
                <a:gridCol w="2276362"/>
                <a:gridCol w="2119370"/>
              </a:tblGrid>
              <a:tr h="206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424936" cy="4464497"/>
        </p:xfrm>
        <a:graphic>
          <a:graphicData uri="http://schemas.openxmlformats.org/drawingml/2006/table">
            <a:tbl>
              <a:tblPr/>
              <a:tblGrid>
                <a:gridCol w="4536789"/>
                <a:gridCol w="1456665"/>
                <a:gridCol w="2431482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la Adolescencia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4"/>
          <a:ext cx="8352928" cy="4827564"/>
        </p:xfrm>
        <a:graphic>
          <a:graphicData uri="http://schemas.openxmlformats.org/drawingml/2006/table">
            <a:tbl>
              <a:tblPr/>
              <a:tblGrid>
                <a:gridCol w="4213424"/>
                <a:gridCol w="2069752"/>
                <a:gridCol w="2069752"/>
              </a:tblGrid>
              <a:tr h="2103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9"/>
          <a:ext cx="8568953" cy="4752520"/>
        </p:xfrm>
        <a:graphic>
          <a:graphicData uri="http://schemas.openxmlformats.org/drawingml/2006/table">
            <a:tbl>
              <a:tblPr/>
              <a:tblGrid>
                <a:gridCol w="4245877"/>
                <a:gridCol w="2161538"/>
                <a:gridCol w="2161538"/>
              </a:tblGrid>
              <a:tr h="4752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1"/>
          <a:ext cx="8424936" cy="4752531"/>
        </p:xfrm>
        <a:graphic>
          <a:graphicData uri="http://schemas.openxmlformats.org/drawingml/2006/table">
            <a:tbl>
              <a:tblPr/>
              <a:tblGrid>
                <a:gridCol w="4212468"/>
                <a:gridCol w="2031011"/>
                <a:gridCol w="2181457"/>
              </a:tblGrid>
              <a:tr h="4526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5" y="1700809"/>
          <a:ext cx="8136903" cy="4608507"/>
        </p:xfrm>
        <a:graphic>
          <a:graphicData uri="http://schemas.openxmlformats.org/drawingml/2006/table">
            <a:tbl>
              <a:tblPr/>
              <a:tblGrid>
                <a:gridCol w="4176463"/>
                <a:gridCol w="2016224"/>
                <a:gridCol w="1944216"/>
              </a:tblGrid>
              <a:tr h="4851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1" y="1561465"/>
          <a:ext cx="8496944" cy="4820006"/>
        </p:xfrm>
        <a:graphic>
          <a:graphicData uri="http://schemas.openxmlformats.org/drawingml/2006/table">
            <a:tbl>
              <a:tblPr/>
              <a:tblGrid>
                <a:gridCol w="4173937"/>
                <a:gridCol w="2236038"/>
                <a:gridCol w="2086969"/>
              </a:tblGrid>
              <a:tr h="2132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9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9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496944" cy="4670239"/>
        </p:xfrm>
        <a:graphic>
          <a:graphicData uri="http://schemas.openxmlformats.org/drawingml/2006/table">
            <a:tbl>
              <a:tblPr/>
              <a:tblGrid>
                <a:gridCol w="4248472"/>
                <a:gridCol w="2275967"/>
                <a:gridCol w="1972505"/>
              </a:tblGrid>
              <a:tr h="4354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64653"/>
          <a:ext cx="8640960" cy="4916673"/>
        </p:xfrm>
        <a:graphic>
          <a:graphicData uri="http://schemas.openxmlformats.org/drawingml/2006/table">
            <a:tbl>
              <a:tblPr/>
              <a:tblGrid>
                <a:gridCol w="4320480"/>
                <a:gridCol w="2046543"/>
                <a:gridCol w="2273937"/>
              </a:tblGrid>
              <a:tr h="2433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0808"/>
          <a:ext cx="8064897" cy="4464503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2016225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1"/>
          <a:ext cx="8352928" cy="4680521"/>
        </p:xfrm>
        <a:graphic>
          <a:graphicData uri="http://schemas.openxmlformats.org/drawingml/2006/table">
            <a:tbl>
              <a:tblPr/>
              <a:tblGrid>
                <a:gridCol w="4213424"/>
                <a:gridCol w="2143672"/>
                <a:gridCol w="1995832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600400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5061</TotalTime>
  <Words>6547</Words>
  <Application>Microsoft Office PowerPoint</Application>
  <PresentationFormat>Presentación en pantalla (4:3)</PresentationFormat>
  <Paragraphs>2522</Paragraphs>
  <Slides>59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615</cp:revision>
  <dcterms:created xsi:type="dcterms:W3CDTF">2014-03-17T15:45:29Z</dcterms:created>
  <dcterms:modified xsi:type="dcterms:W3CDTF">2014-10-03T14:05:09Z</dcterms:modified>
</cp:coreProperties>
</file>