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108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11.Nov%202014\937_Poblaci&#243;n%20Nov.%20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11.Nov%202014\Proyectos%20Nov.%2020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Jun 2014</c:v>
                </c:pt>
                <c:pt idx="1">
                  <c:v>Jul 2014</c:v>
                </c:pt>
                <c:pt idx="2">
                  <c:v>Ago 2014</c:v>
                </c:pt>
                <c:pt idx="3">
                  <c:v>Set 2014</c:v>
                </c:pt>
                <c:pt idx="4">
                  <c:v>Oct 2014</c:v>
                </c:pt>
                <c:pt idx="5">
                  <c:v>Nov 2014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78732</c:v>
                </c:pt>
                <c:pt idx="1">
                  <c:v>78825</c:v>
                </c:pt>
                <c:pt idx="2">
                  <c:v>79293</c:v>
                </c:pt>
                <c:pt idx="3">
                  <c:v>79767</c:v>
                </c:pt>
                <c:pt idx="4">
                  <c:v>80227</c:v>
                </c:pt>
                <c:pt idx="5">
                  <c:v>80495</c:v>
                </c:pt>
              </c:numCache>
            </c:numRef>
          </c:val>
        </c:ser>
        <c:shape val="box"/>
        <c:axId val="81697408"/>
        <c:axId val="81703296"/>
        <c:axId val="0"/>
      </c:bar3DChart>
      <c:catAx>
        <c:axId val="81697408"/>
        <c:scaling>
          <c:orientation val="minMax"/>
        </c:scaling>
        <c:axPos val="b"/>
        <c:tickLblPos val="nextTo"/>
        <c:crossAx val="81703296"/>
        <c:crosses val="autoZero"/>
        <c:auto val="1"/>
        <c:lblAlgn val="ctr"/>
        <c:lblOffset val="100"/>
      </c:catAx>
      <c:valAx>
        <c:axId val="81703296"/>
        <c:scaling>
          <c:orientation val="minMax"/>
        </c:scaling>
        <c:axPos val="l"/>
        <c:majorGridlines/>
        <c:numFmt formatCode="General" sourceLinked="1"/>
        <c:tickLblPos val="nextTo"/>
        <c:crossAx val="8169740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[937_Población Nov. 2014.xlsx]Cuadros!Tabla dinámica5</c:name>
    <c:fmtId val="5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Cuadros!$B$43:$B$44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Cuadros!$B$45:$B$49</c:f>
              <c:numCache>
                <c:formatCode>General</c:formatCode>
                <c:ptCount val="4"/>
                <c:pt idx="0">
                  <c:v>5687</c:v>
                </c:pt>
                <c:pt idx="1">
                  <c:v>3350</c:v>
                </c:pt>
                <c:pt idx="2">
                  <c:v>780</c:v>
                </c:pt>
                <c:pt idx="3">
                  <c:v>2272</c:v>
                </c:pt>
              </c:numCache>
            </c:numRef>
          </c:val>
        </c:ser>
        <c:ser>
          <c:idx val="1"/>
          <c:order val="1"/>
          <c:tx>
            <c:strRef>
              <c:f>Cuadros!$C$43:$C$44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Cuadros!$C$45:$C$49</c:f>
              <c:numCache>
                <c:formatCode>General</c:formatCode>
                <c:ptCount val="4"/>
                <c:pt idx="0">
                  <c:v>2066</c:v>
                </c:pt>
                <c:pt idx="1">
                  <c:v>66570</c:v>
                </c:pt>
                <c:pt idx="3">
                  <c:v>2385</c:v>
                </c:pt>
              </c:numCache>
            </c:numRef>
          </c:val>
        </c:ser>
        <c:ser>
          <c:idx val="2"/>
          <c:order val="2"/>
          <c:tx>
            <c:strRef>
              <c:f>Cuadros!$D$43:$D$44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Cuadros!$D$45:$D$49</c:f>
              <c:numCache>
                <c:formatCode>General</c:formatCode>
                <c:ptCount val="4"/>
                <c:pt idx="2">
                  <c:v>670</c:v>
                </c:pt>
              </c:numCache>
            </c:numRef>
          </c:val>
        </c:ser>
        <c:ser>
          <c:idx val="3"/>
          <c:order val="3"/>
          <c:tx>
            <c:strRef>
              <c:f>Cuadros!$E$43:$E$44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Cuadros!$E$45:$E$49</c:f>
              <c:numCache>
                <c:formatCode>General</c:formatCode>
                <c:ptCount val="4"/>
                <c:pt idx="0">
                  <c:v>200</c:v>
                </c:pt>
              </c:numCache>
            </c:numRef>
          </c:val>
        </c:ser>
        <c:shape val="box"/>
        <c:axId val="71078272"/>
        <c:axId val="71079808"/>
        <c:axId val="0"/>
      </c:bar3DChart>
      <c:catAx>
        <c:axId val="71078272"/>
        <c:scaling>
          <c:orientation val="minMax"/>
        </c:scaling>
        <c:axPos val="l"/>
        <c:tickLblPos val="nextTo"/>
        <c:crossAx val="71079808"/>
        <c:crosses val="autoZero"/>
        <c:auto val="1"/>
        <c:lblAlgn val="ctr"/>
        <c:lblOffset val="100"/>
      </c:catAx>
      <c:valAx>
        <c:axId val="71079808"/>
        <c:scaling>
          <c:orientation val="minMax"/>
        </c:scaling>
        <c:axPos val="b"/>
        <c:majorGridlines/>
        <c:numFmt formatCode="General" sourceLinked="1"/>
        <c:tickLblPos val="nextTo"/>
        <c:crossAx val="7107827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[Proyectos Nov. 2014.xlsx]Cuadros!Tabla dinámica9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Cuadros!$B$3:$B$4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Cuadros!$B$5:$B$9</c:f>
              <c:numCache>
                <c:formatCode>General</c:formatCode>
                <c:ptCount val="4"/>
                <c:pt idx="0">
                  <c:v>99</c:v>
                </c:pt>
                <c:pt idx="1">
                  <c:v>87</c:v>
                </c:pt>
                <c:pt idx="2">
                  <c:v>319</c:v>
                </c:pt>
                <c:pt idx="3">
                  <c:v>115</c:v>
                </c:pt>
              </c:numCache>
            </c:numRef>
          </c:val>
        </c:ser>
        <c:ser>
          <c:idx val="1"/>
          <c:order val="1"/>
          <c:tx>
            <c:strRef>
              <c:f>Cuadros!$C$3:$C$4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Cuadros!$C$5:$C$9</c:f>
              <c:numCache>
                <c:formatCode>General</c:formatCode>
                <c:ptCount val="4"/>
                <c:pt idx="0">
                  <c:v>41</c:v>
                </c:pt>
                <c:pt idx="1">
                  <c:v>658</c:v>
                </c:pt>
                <c:pt idx="3">
                  <c:v>72</c:v>
                </c:pt>
              </c:numCache>
            </c:numRef>
          </c:val>
        </c:ser>
        <c:ser>
          <c:idx val="2"/>
          <c:order val="2"/>
          <c:tx>
            <c:strRef>
              <c:f>Cuadros!$D$3:$D$4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Cuadros!$D$5:$D$9</c:f>
              <c:numCache>
                <c:formatCode>General</c:formatCode>
                <c:ptCount val="4"/>
                <c:pt idx="2">
                  <c:v>348</c:v>
                </c:pt>
              </c:numCache>
            </c:numRef>
          </c:val>
        </c:ser>
        <c:ser>
          <c:idx val="3"/>
          <c:order val="3"/>
          <c:tx>
            <c:strRef>
              <c:f>Cuadros!$E$3:$E$4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Cuadros!$A$5:$A$9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Cuadros!$E$5:$E$9</c:f>
              <c:numCache>
                <c:formatCode>General</c:formatCode>
                <c:ptCount val="4"/>
                <c:pt idx="0">
                  <c:v>37</c:v>
                </c:pt>
              </c:numCache>
            </c:numRef>
          </c:val>
        </c:ser>
        <c:shape val="box"/>
        <c:axId val="71537408"/>
        <c:axId val="71538944"/>
        <c:axId val="0"/>
      </c:bar3DChart>
      <c:catAx>
        <c:axId val="71537408"/>
        <c:scaling>
          <c:orientation val="minMax"/>
        </c:scaling>
        <c:axPos val="l"/>
        <c:tickLblPos val="nextTo"/>
        <c:crossAx val="71538944"/>
        <c:crosses val="autoZero"/>
        <c:auto val="1"/>
        <c:lblAlgn val="ctr"/>
        <c:lblOffset val="100"/>
      </c:catAx>
      <c:valAx>
        <c:axId val="71538944"/>
        <c:scaling>
          <c:orientation val="minMax"/>
        </c:scaling>
        <c:axPos val="b"/>
        <c:majorGridlines/>
        <c:numFmt formatCode="General" sourceLinked="1"/>
        <c:tickLblPos val="nextTo"/>
        <c:crossAx val="7153740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05/11/2014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05/11/2014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NOVIEMBRE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22375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38481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42014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45490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80495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504236" cy="4032447"/>
        </p:xfrm>
        <a:graphic>
          <a:graphicData uri="http://schemas.openxmlformats.org/drawingml/2006/table">
            <a:tbl>
              <a:tblPr/>
              <a:tblGrid>
                <a:gridCol w="1301301"/>
                <a:gridCol w="1435003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33973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35947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44903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69920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46297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83980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4032450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5727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66570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69920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71021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83980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1 Gráfico"/>
          <p:cNvGraphicFramePr/>
          <p:nvPr/>
        </p:nvGraphicFramePr>
        <p:xfrm>
          <a:off x="683568" y="1700808"/>
          <a:ext cx="792088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280920" cy="4032448"/>
        </p:xfrm>
        <a:graphic>
          <a:graphicData uri="http://schemas.openxmlformats.org/drawingml/2006/table">
            <a:tbl>
              <a:tblPr/>
              <a:tblGrid>
                <a:gridCol w="2705647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1 Gráfico"/>
          <p:cNvGraphicFramePr/>
          <p:nvPr/>
        </p:nvGraphicFramePr>
        <p:xfrm>
          <a:off x="611560" y="1700808"/>
          <a:ext cx="8064896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83980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20888"/>
            <a:ext cx="433318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420888"/>
            <a:ext cx="432048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20888"/>
            <a:ext cx="424847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564904"/>
            <a:ext cx="417646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7" y="1628800"/>
          <a:ext cx="8424936" cy="4725096"/>
        </p:xfrm>
        <a:graphic>
          <a:graphicData uri="http://schemas.openxmlformats.org/drawingml/2006/table">
            <a:tbl>
              <a:tblPr/>
              <a:tblGrid>
                <a:gridCol w="3384376"/>
                <a:gridCol w="1296144"/>
                <a:gridCol w="1224136"/>
                <a:gridCol w="1296144"/>
                <a:gridCol w="1224136"/>
              </a:tblGrid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Egreso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Formación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5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16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556792"/>
          <a:ext cx="8136905" cy="4693920"/>
        </p:xfrm>
        <a:graphic>
          <a:graphicData uri="http://schemas.openxmlformats.org/drawingml/2006/table">
            <a:tbl>
              <a:tblPr/>
              <a:tblGrid>
                <a:gridCol w="3764270"/>
                <a:gridCol w="1303453"/>
                <a:gridCol w="1070645"/>
                <a:gridCol w="999269"/>
                <a:gridCol w="999268"/>
              </a:tblGrid>
              <a:tr h="4124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7"/>
          <a:ext cx="8280920" cy="4548675"/>
        </p:xfrm>
        <a:graphic>
          <a:graphicData uri="http://schemas.openxmlformats.org/drawingml/2006/table">
            <a:tbl>
              <a:tblPr/>
              <a:tblGrid>
                <a:gridCol w="4177761"/>
                <a:gridCol w="1492058"/>
                <a:gridCol w="1366134"/>
                <a:gridCol w="1244967"/>
              </a:tblGrid>
              <a:tr h="4145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95536" y="1556792"/>
          <a:ext cx="8424937" cy="4693920"/>
        </p:xfrm>
        <a:graphic>
          <a:graphicData uri="http://schemas.openxmlformats.org/drawingml/2006/table">
            <a:tbl>
              <a:tblPr/>
              <a:tblGrid>
                <a:gridCol w="4392488"/>
                <a:gridCol w="1440160"/>
                <a:gridCol w="1202401"/>
                <a:gridCol w="1389888"/>
              </a:tblGrid>
              <a:tr h="4070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484786"/>
          <a:ext cx="8424936" cy="4813893"/>
        </p:xfrm>
        <a:graphic>
          <a:graphicData uri="http://schemas.openxmlformats.org/drawingml/2006/table">
            <a:tbl>
              <a:tblPr/>
              <a:tblGrid>
                <a:gridCol w="4466908"/>
                <a:gridCol w="1217855"/>
                <a:gridCol w="1217855"/>
                <a:gridCol w="1522318"/>
              </a:tblGrid>
              <a:tr h="5675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0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53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3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49270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49270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66570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39552" y="1556792"/>
          <a:ext cx="8064896" cy="4800364"/>
        </p:xfrm>
        <a:graphic>
          <a:graphicData uri="http://schemas.openxmlformats.org/drawingml/2006/table">
            <a:tbl>
              <a:tblPr/>
              <a:tblGrid>
                <a:gridCol w="4392488"/>
                <a:gridCol w="1440160"/>
                <a:gridCol w="1080120"/>
                <a:gridCol w="1152128"/>
              </a:tblGrid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202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280920" cy="4685726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4766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95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74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03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9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0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49270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Grupo3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2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640961" cy="4637421"/>
        </p:xfrm>
        <a:graphic>
          <a:graphicData uri="http://schemas.openxmlformats.org/drawingml/2006/table">
            <a:tbl>
              <a:tblPr/>
              <a:tblGrid>
                <a:gridCol w="4282911"/>
                <a:gridCol w="1427637"/>
                <a:gridCol w="1352498"/>
                <a:gridCol w="1577915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22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24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44824"/>
          <a:ext cx="8064896" cy="3528392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988840"/>
          <a:ext cx="8136904" cy="3384377"/>
        </p:xfrm>
        <a:graphic>
          <a:graphicData uri="http://schemas.openxmlformats.org/drawingml/2006/table">
            <a:tbl>
              <a:tblPr/>
              <a:tblGrid>
                <a:gridCol w="4104456"/>
                <a:gridCol w="1296145"/>
                <a:gridCol w="1532044"/>
                <a:gridCol w="1204259"/>
              </a:tblGrid>
              <a:tr h="44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817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75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7992888" cy="33843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505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8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3" y="1700811"/>
          <a:ext cx="8208913" cy="4464494"/>
        </p:xfrm>
        <a:graphic>
          <a:graphicData uri="http://schemas.openxmlformats.org/drawingml/2006/table">
            <a:tbl>
              <a:tblPr/>
              <a:tblGrid>
                <a:gridCol w="4113931"/>
                <a:gridCol w="1613308"/>
                <a:gridCol w="1290645"/>
                <a:gridCol w="1191029"/>
              </a:tblGrid>
              <a:tr h="5262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6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1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2"/>
          <a:ext cx="8640960" cy="4608509"/>
        </p:xfrm>
        <a:graphic>
          <a:graphicData uri="http://schemas.openxmlformats.org/drawingml/2006/table">
            <a:tbl>
              <a:tblPr/>
              <a:tblGrid>
                <a:gridCol w="4330453"/>
                <a:gridCol w="1698218"/>
                <a:gridCol w="1358574"/>
                <a:gridCol w="1253715"/>
              </a:tblGrid>
              <a:tr h="5448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00809"/>
          <a:ext cx="8208912" cy="4289839"/>
        </p:xfrm>
        <a:graphic>
          <a:graphicData uri="http://schemas.openxmlformats.org/drawingml/2006/table">
            <a:tbl>
              <a:tblPr/>
              <a:tblGrid>
                <a:gridCol w="4140779"/>
                <a:gridCol w="1598195"/>
                <a:gridCol w="1234969"/>
                <a:gridCol w="1234969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6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9"/>
          <a:ext cx="8496944" cy="4464489"/>
        </p:xfrm>
        <a:graphic>
          <a:graphicData uri="http://schemas.openxmlformats.org/drawingml/2006/table">
            <a:tbl>
              <a:tblPr/>
              <a:tblGrid>
                <a:gridCol w="4286069"/>
                <a:gridCol w="1654273"/>
                <a:gridCol w="1278301"/>
                <a:gridCol w="1278301"/>
              </a:tblGrid>
              <a:tr h="444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60" y="1628800"/>
          <a:ext cx="8064897" cy="4593935"/>
        </p:xfrm>
        <a:graphic>
          <a:graphicData uri="http://schemas.openxmlformats.org/drawingml/2006/table">
            <a:tbl>
              <a:tblPr/>
              <a:tblGrid>
                <a:gridCol w="4464496"/>
                <a:gridCol w="1872208"/>
                <a:gridCol w="1728193"/>
              </a:tblGrid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4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10426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3" y="1700807"/>
          <a:ext cx="8064896" cy="4478324"/>
        </p:xfrm>
        <a:graphic>
          <a:graphicData uri="http://schemas.openxmlformats.org/drawingml/2006/table">
            <a:tbl>
              <a:tblPr/>
              <a:tblGrid>
                <a:gridCol w="4032448"/>
                <a:gridCol w="2051598"/>
                <a:gridCol w="1980850"/>
              </a:tblGrid>
              <a:tr h="2035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86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00808"/>
          <a:ext cx="7776864" cy="4464500"/>
        </p:xfrm>
        <a:graphic>
          <a:graphicData uri="http://schemas.openxmlformats.org/drawingml/2006/table">
            <a:tbl>
              <a:tblPr/>
              <a:tblGrid>
                <a:gridCol w="3898034"/>
                <a:gridCol w="1478564"/>
                <a:gridCol w="2400266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00808"/>
          <a:ext cx="7704857" cy="4567792"/>
        </p:xfrm>
        <a:graphic>
          <a:graphicData uri="http://schemas.openxmlformats.org/drawingml/2006/table">
            <a:tbl>
              <a:tblPr/>
              <a:tblGrid>
                <a:gridCol w="3888432"/>
                <a:gridCol w="2160240"/>
                <a:gridCol w="1656185"/>
              </a:tblGrid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33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33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9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2676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72816"/>
          <a:ext cx="7776864" cy="4320482"/>
        </p:xfrm>
        <a:graphic>
          <a:graphicData uri="http://schemas.openxmlformats.org/drawingml/2006/table">
            <a:tbl>
              <a:tblPr/>
              <a:tblGrid>
                <a:gridCol w="3888432"/>
                <a:gridCol w="2088232"/>
                <a:gridCol w="1800200"/>
              </a:tblGrid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1" y="1700808"/>
          <a:ext cx="7848871" cy="4536500"/>
        </p:xfrm>
        <a:graphic>
          <a:graphicData uri="http://schemas.openxmlformats.org/drawingml/2006/table">
            <a:tbl>
              <a:tblPr/>
              <a:tblGrid>
                <a:gridCol w="4009956"/>
                <a:gridCol w="1858359"/>
                <a:gridCol w="1980556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714500"/>
          <a:ext cx="7848872" cy="4378788"/>
        </p:xfrm>
        <a:graphic>
          <a:graphicData uri="http://schemas.openxmlformats.org/drawingml/2006/table">
            <a:tbl>
              <a:tblPr/>
              <a:tblGrid>
                <a:gridCol w="3934127"/>
                <a:gridCol w="1898521"/>
                <a:gridCol w="2016224"/>
              </a:tblGrid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700808"/>
          <a:ext cx="8136904" cy="4405790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944216"/>
              </a:tblGrid>
              <a:tr h="2029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424936" cy="4464497"/>
        </p:xfrm>
        <a:graphic>
          <a:graphicData uri="http://schemas.openxmlformats.org/drawingml/2006/table">
            <a:tbl>
              <a:tblPr/>
              <a:tblGrid>
                <a:gridCol w="4536789"/>
                <a:gridCol w="1456665"/>
                <a:gridCol w="2431482"/>
              </a:tblGrid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25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la Adolescencia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28141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00807"/>
          <a:ext cx="7848871" cy="4552876"/>
        </p:xfrm>
        <a:graphic>
          <a:graphicData uri="http://schemas.openxmlformats.org/drawingml/2006/table">
            <a:tbl>
              <a:tblPr/>
              <a:tblGrid>
                <a:gridCol w="3888432"/>
                <a:gridCol w="2160240"/>
                <a:gridCol w="1800199"/>
              </a:tblGrid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93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72803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9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00800"/>
          <a:ext cx="7776863" cy="4464500"/>
        </p:xfrm>
        <a:graphic>
          <a:graphicData uri="http://schemas.openxmlformats.org/drawingml/2006/table">
            <a:tbl>
              <a:tblPr/>
              <a:tblGrid>
                <a:gridCol w="3973167"/>
                <a:gridCol w="1449924"/>
                <a:gridCol w="2353772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59" y="1772822"/>
          <a:ext cx="7920881" cy="4480664"/>
        </p:xfrm>
        <a:graphic>
          <a:graphicData uri="http://schemas.openxmlformats.org/drawingml/2006/table">
            <a:tbl>
              <a:tblPr/>
              <a:tblGrid>
                <a:gridCol w="3960441"/>
                <a:gridCol w="2016224"/>
                <a:gridCol w="1944216"/>
              </a:tblGrid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4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52600"/>
          <a:ext cx="7704856" cy="4340695"/>
        </p:xfrm>
        <a:graphic>
          <a:graphicData uri="http://schemas.openxmlformats.org/drawingml/2006/table">
            <a:tbl>
              <a:tblPr/>
              <a:tblGrid>
                <a:gridCol w="3888432"/>
                <a:gridCol w="1944216"/>
                <a:gridCol w="1872208"/>
              </a:tblGrid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3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628801"/>
          <a:ext cx="8064897" cy="4615353"/>
        </p:xfrm>
        <a:graphic>
          <a:graphicData uri="http://schemas.openxmlformats.org/drawingml/2006/table">
            <a:tbl>
              <a:tblPr/>
              <a:tblGrid>
                <a:gridCol w="4032449"/>
                <a:gridCol w="2016223"/>
                <a:gridCol w="2016225"/>
              </a:tblGrid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7350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755576" y="1700808"/>
          <a:ext cx="7632847" cy="4363587"/>
        </p:xfrm>
        <a:graphic>
          <a:graphicData uri="http://schemas.openxmlformats.org/drawingml/2006/table">
            <a:tbl>
              <a:tblPr/>
              <a:tblGrid>
                <a:gridCol w="3888432"/>
                <a:gridCol w="1872208"/>
                <a:gridCol w="1872207"/>
              </a:tblGrid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86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86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4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8561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2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1" y="1694355"/>
          <a:ext cx="8208914" cy="4622276"/>
        </p:xfrm>
        <a:graphic>
          <a:graphicData uri="http://schemas.openxmlformats.org/drawingml/2006/table">
            <a:tbl>
              <a:tblPr/>
              <a:tblGrid>
                <a:gridCol w="4114592"/>
                <a:gridCol w="1934081"/>
                <a:gridCol w="2160241"/>
              </a:tblGrid>
              <a:tr h="2069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762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72816"/>
          <a:ext cx="7632849" cy="4320486"/>
        </p:xfrm>
        <a:graphic>
          <a:graphicData uri="http://schemas.openxmlformats.org/drawingml/2006/table">
            <a:tbl>
              <a:tblPr/>
              <a:tblGrid>
                <a:gridCol w="3889817"/>
                <a:gridCol w="1761426"/>
                <a:gridCol w="1981606"/>
              </a:tblGrid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827583" y="1619250"/>
          <a:ext cx="7416825" cy="4618064"/>
        </p:xfrm>
        <a:graphic>
          <a:graphicData uri="http://schemas.openxmlformats.org/drawingml/2006/table">
            <a:tbl>
              <a:tblPr/>
              <a:tblGrid>
                <a:gridCol w="3752878"/>
                <a:gridCol w="1791739"/>
                <a:gridCol w="1872208"/>
              </a:tblGrid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08912" cy="3600400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5318</TotalTime>
  <Words>6566</Words>
  <Application>Microsoft Office PowerPoint</Application>
  <PresentationFormat>Presentación en pantalla (4:3)</PresentationFormat>
  <Paragraphs>2536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658</cp:revision>
  <dcterms:created xsi:type="dcterms:W3CDTF">2014-03-17T15:45:29Z</dcterms:created>
  <dcterms:modified xsi:type="dcterms:W3CDTF">2014-11-05T11:15:27Z</dcterms:modified>
</cp:coreProperties>
</file>