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D6E9"/>
    <a:srgbClr val="C0D5E2"/>
    <a:srgbClr val="C1EB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1941" autoAdjust="0"/>
  </p:normalViewPr>
  <p:slideViewPr>
    <p:cSldViewPr>
      <p:cViewPr>
        <p:scale>
          <a:sx n="76" d="100"/>
          <a:sy n="76" d="100"/>
        </p:scale>
        <p:origin x="-1080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Jul 2014</c:v>
                </c:pt>
                <c:pt idx="1">
                  <c:v>Ago 2014</c:v>
                </c:pt>
                <c:pt idx="2">
                  <c:v>Set 2014</c:v>
                </c:pt>
                <c:pt idx="3">
                  <c:v>Oct 2014</c:v>
                </c:pt>
                <c:pt idx="4">
                  <c:v>Nov 2014</c:v>
                </c:pt>
                <c:pt idx="5">
                  <c:v>Dic 2014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78825</c:v>
                </c:pt>
                <c:pt idx="1">
                  <c:v>79293</c:v>
                </c:pt>
                <c:pt idx="2">
                  <c:v>79767</c:v>
                </c:pt>
                <c:pt idx="3">
                  <c:v>80227</c:v>
                </c:pt>
                <c:pt idx="4">
                  <c:v>80495</c:v>
                </c:pt>
                <c:pt idx="5">
                  <c:v>80818</c:v>
                </c:pt>
              </c:numCache>
            </c:numRef>
          </c:val>
        </c:ser>
        <c:shape val="box"/>
        <c:axId val="76468992"/>
        <c:axId val="76470528"/>
        <c:axId val="0"/>
      </c:bar3DChart>
      <c:catAx>
        <c:axId val="76468992"/>
        <c:scaling>
          <c:orientation val="minMax"/>
        </c:scaling>
        <c:axPos val="b"/>
        <c:tickLblPos val="nextTo"/>
        <c:crossAx val="76470528"/>
        <c:crosses val="autoZero"/>
        <c:auto val="1"/>
        <c:lblAlgn val="ctr"/>
        <c:lblOffset val="100"/>
      </c:catAx>
      <c:valAx>
        <c:axId val="76470528"/>
        <c:scaling>
          <c:orientation val="minMax"/>
        </c:scaling>
        <c:axPos val="l"/>
        <c:majorGridlines/>
        <c:numFmt formatCode="General" sourceLinked="1"/>
        <c:tickLblPos val="nextTo"/>
        <c:crossAx val="7646899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16/12/2014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16/12/2014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DICIEMBRE 2014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211349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5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38651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42167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44900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80818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504236" cy="4032447"/>
        </p:xfrm>
        <a:graphic>
          <a:graphicData uri="http://schemas.openxmlformats.org/drawingml/2006/table">
            <a:tbl>
              <a:tblPr/>
              <a:tblGrid>
                <a:gridCol w="1301301"/>
                <a:gridCol w="1435003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34054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36032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44269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70086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45730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15360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84335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36" cy="2520280"/>
        </p:xfrm>
        <a:graphic>
          <a:graphicData uri="http://schemas.openxmlformats.org/drawingml/2006/table">
            <a:tbl>
              <a:tblPr/>
              <a:tblGrid>
                <a:gridCol w="2736304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24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Residencia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Contexto Familiar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3570" y="1772814"/>
          <a:ext cx="7920878" cy="4032450"/>
        </p:xfrm>
        <a:graphic>
          <a:graphicData uri="http://schemas.openxmlformats.org/drawingml/2006/table">
            <a:tbl>
              <a:tblPr/>
              <a:tblGrid>
                <a:gridCol w="3096342"/>
                <a:gridCol w="936104"/>
                <a:gridCol w="1080120"/>
                <a:gridCol w="936104"/>
                <a:gridCol w="875541"/>
                <a:gridCol w="996667"/>
              </a:tblGrid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5727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48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66752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70086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216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71334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84335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72816"/>
            <a:ext cx="7431087" cy="4259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8280920" cy="4032448"/>
        </p:xfrm>
        <a:graphic>
          <a:graphicData uri="http://schemas.openxmlformats.org/drawingml/2006/table">
            <a:tbl>
              <a:tblPr/>
              <a:tblGrid>
                <a:gridCol w="2705647"/>
                <a:gridCol w="1254793"/>
                <a:gridCol w="1152128"/>
                <a:gridCol w="1008112"/>
                <a:gridCol w="1008112"/>
                <a:gridCol w="1152128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7285037" cy="440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2952328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5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999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49320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70086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4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 **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28408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55927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84335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2132856"/>
            <a:ext cx="4320480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76872"/>
            <a:ext cx="4333875" cy="318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7" cy="3888432"/>
        </p:xfrm>
        <a:graphic>
          <a:graphicData uri="http://schemas.openxmlformats.org/drawingml/2006/table">
            <a:tbl>
              <a:tblPr/>
              <a:tblGrid>
                <a:gridCol w="3991665"/>
                <a:gridCol w="1626234"/>
                <a:gridCol w="1330555"/>
                <a:gridCol w="1404473"/>
              </a:tblGrid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0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3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04864"/>
            <a:ext cx="4408487" cy="325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04864"/>
            <a:ext cx="4392488" cy="318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7" y="1628800"/>
          <a:ext cx="8424936" cy="4725096"/>
        </p:xfrm>
        <a:graphic>
          <a:graphicData uri="http://schemas.openxmlformats.org/drawingml/2006/table">
            <a:tbl>
              <a:tblPr/>
              <a:tblGrid>
                <a:gridCol w="3384376"/>
                <a:gridCol w="1296144"/>
                <a:gridCol w="1224136"/>
                <a:gridCol w="1296144"/>
                <a:gridCol w="1224136"/>
              </a:tblGrid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Egreso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Capacitación y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Formación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5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16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556792"/>
          <a:ext cx="8136905" cy="4693920"/>
        </p:xfrm>
        <a:graphic>
          <a:graphicData uri="http://schemas.openxmlformats.org/drawingml/2006/table">
            <a:tbl>
              <a:tblPr/>
              <a:tblGrid>
                <a:gridCol w="3764270"/>
                <a:gridCol w="1303453"/>
                <a:gridCol w="1070645"/>
                <a:gridCol w="999269"/>
                <a:gridCol w="999268"/>
              </a:tblGrid>
              <a:tr h="41240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7"/>
          <a:ext cx="8280920" cy="4548675"/>
        </p:xfrm>
        <a:graphic>
          <a:graphicData uri="http://schemas.openxmlformats.org/drawingml/2006/table">
            <a:tbl>
              <a:tblPr/>
              <a:tblGrid>
                <a:gridCol w="4177761"/>
                <a:gridCol w="1492058"/>
                <a:gridCol w="1366134"/>
                <a:gridCol w="1244967"/>
              </a:tblGrid>
              <a:tr h="4145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95536" y="1556792"/>
          <a:ext cx="8424937" cy="4693920"/>
        </p:xfrm>
        <a:graphic>
          <a:graphicData uri="http://schemas.openxmlformats.org/drawingml/2006/table">
            <a:tbl>
              <a:tblPr/>
              <a:tblGrid>
                <a:gridCol w="4392488"/>
                <a:gridCol w="1440160"/>
                <a:gridCol w="1202401"/>
                <a:gridCol w="1389888"/>
              </a:tblGrid>
              <a:tr h="4070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a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484786"/>
          <a:ext cx="8424936" cy="4813893"/>
        </p:xfrm>
        <a:graphic>
          <a:graphicData uri="http://schemas.openxmlformats.org/drawingml/2006/table">
            <a:tbl>
              <a:tblPr/>
              <a:tblGrid>
                <a:gridCol w="4466908"/>
                <a:gridCol w="1217855"/>
                <a:gridCol w="1217855"/>
                <a:gridCol w="1522318"/>
              </a:tblGrid>
              <a:tr h="5675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0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539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39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3334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66752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70086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39552" y="1556792"/>
          <a:ext cx="8064896" cy="4514212"/>
        </p:xfrm>
        <a:graphic>
          <a:graphicData uri="http://schemas.openxmlformats.org/drawingml/2006/table">
            <a:tbl>
              <a:tblPr/>
              <a:tblGrid>
                <a:gridCol w="4392488"/>
                <a:gridCol w="1440160"/>
                <a:gridCol w="1080120"/>
                <a:gridCol w="1152128"/>
              </a:tblGrid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202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280920" cy="4685726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96144"/>
                <a:gridCol w="1512168"/>
              </a:tblGrid>
              <a:tr h="4766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959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74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03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9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0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Grupo3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2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49320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70086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640961" cy="4637421"/>
        </p:xfrm>
        <a:graphic>
          <a:graphicData uri="http://schemas.openxmlformats.org/drawingml/2006/table">
            <a:tbl>
              <a:tblPr/>
              <a:tblGrid>
                <a:gridCol w="4282911"/>
                <a:gridCol w="1427637"/>
                <a:gridCol w="1352498"/>
                <a:gridCol w="1577915"/>
              </a:tblGrid>
              <a:tr h="4861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5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221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2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2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3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8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844824"/>
          <a:ext cx="8064896" cy="3612862"/>
        </p:xfrm>
        <a:graphic>
          <a:graphicData uri="http://schemas.openxmlformats.org/drawingml/2006/table">
            <a:tbl>
              <a:tblPr/>
              <a:tblGrid>
                <a:gridCol w="4032448"/>
                <a:gridCol w="1296144"/>
                <a:gridCol w="1532044"/>
                <a:gridCol w="1204260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034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27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5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988840"/>
          <a:ext cx="8136904" cy="3384377"/>
        </p:xfrm>
        <a:graphic>
          <a:graphicData uri="http://schemas.openxmlformats.org/drawingml/2006/table">
            <a:tbl>
              <a:tblPr/>
              <a:tblGrid>
                <a:gridCol w="4104456"/>
                <a:gridCol w="1296145"/>
                <a:gridCol w="1532044"/>
                <a:gridCol w="1204259"/>
              </a:tblGrid>
              <a:tr h="4458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817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75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5" y="1772816"/>
          <a:ext cx="8064896" cy="3888431"/>
        </p:xfrm>
        <a:graphic>
          <a:graphicData uri="http://schemas.openxmlformats.org/drawingml/2006/table">
            <a:tbl>
              <a:tblPr/>
              <a:tblGrid>
                <a:gridCol w="4176464"/>
                <a:gridCol w="1368152"/>
                <a:gridCol w="1152128"/>
                <a:gridCol w="1368152"/>
              </a:tblGrid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7992888" cy="3384375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5055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8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5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3" y="1700811"/>
          <a:ext cx="8208913" cy="4464494"/>
        </p:xfrm>
        <a:graphic>
          <a:graphicData uri="http://schemas.openxmlformats.org/drawingml/2006/table">
            <a:tbl>
              <a:tblPr/>
              <a:tblGrid>
                <a:gridCol w="4113931"/>
                <a:gridCol w="1613308"/>
                <a:gridCol w="1290645"/>
                <a:gridCol w="1191029"/>
              </a:tblGrid>
              <a:tr h="526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Niño en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Situacion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Régimen de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Semi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2"/>
          <a:ext cx="8640960" cy="4608509"/>
        </p:xfrm>
        <a:graphic>
          <a:graphicData uri="http://schemas.openxmlformats.org/drawingml/2006/table">
            <a:tbl>
              <a:tblPr/>
              <a:tblGrid>
                <a:gridCol w="4330453"/>
                <a:gridCol w="1698218"/>
                <a:gridCol w="1358574"/>
                <a:gridCol w="1253715"/>
              </a:tblGrid>
              <a:tr h="5448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700809"/>
          <a:ext cx="8208912" cy="4289839"/>
        </p:xfrm>
        <a:graphic>
          <a:graphicData uri="http://schemas.openxmlformats.org/drawingml/2006/table">
            <a:tbl>
              <a:tblPr/>
              <a:tblGrid>
                <a:gridCol w="4140779"/>
                <a:gridCol w="1598195"/>
                <a:gridCol w="1234969"/>
                <a:gridCol w="1234969"/>
              </a:tblGrid>
              <a:tr h="418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6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9"/>
          <a:ext cx="8496944" cy="4464489"/>
        </p:xfrm>
        <a:graphic>
          <a:graphicData uri="http://schemas.openxmlformats.org/drawingml/2006/table">
            <a:tbl>
              <a:tblPr/>
              <a:tblGrid>
                <a:gridCol w="4286069"/>
                <a:gridCol w="1654273"/>
                <a:gridCol w="1278301"/>
                <a:gridCol w="1278301"/>
              </a:tblGrid>
              <a:tr h="444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20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7" cy="3960447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2285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11560" y="1628800"/>
          <a:ext cx="8064897" cy="4593935"/>
        </p:xfrm>
        <a:graphic>
          <a:graphicData uri="http://schemas.openxmlformats.org/drawingml/2006/table">
            <a:tbl>
              <a:tblPr/>
              <a:tblGrid>
                <a:gridCol w="4464496"/>
                <a:gridCol w="1872208"/>
                <a:gridCol w="1728193"/>
              </a:tblGrid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Canelones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9377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4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10382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3" y="1700807"/>
          <a:ext cx="8064896" cy="4478324"/>
        </p:xfrm>
        <a:graphic>
          <a:graphicData uri="http://schemas.openxmlformats.org/drawingml/2006/table">
            <a:tbl>
              <a:tblPr/>
              <a:tblGrid>
                <a:gridCol w="4032448"/>
                <a:gridCol w="2051598"/>
                <a:gridCol w="1980850"/>
              </a:tblGrid>
              <a:tr h="2035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Cerro Largo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83568" y="1700808"/>
          <a:ext cx="7776864" cy="4464500"/>
        </p:xfrm>
        <a:graphic>
          <a:graphicData uri="http://schemas.openxmlformats.org/drawingml/2006/table">
            <a:tbl>
              <a:tblPr/>
              <a:tblGrid>
                <a:gridCol w="3898034"/>
                <a:gridCol w="1478564"/>
                <a:gridCol w="2400266"/>
              </a:tblGrid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Colonia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755576" y="1700808"/>
          <a:ext cx="7704857" cy="4567792"/>
        </p:xfrm>
        <a:graphic>
          <a:graphicData uri="http://schemas.openxmlformats.org/drawingml/2006/table">
            <a:tbl>
              <a:tblPr/>
              <a:tblGrid>
                <a:gridCol w="3888432"/>
                <a:gridCol w="2160240"/>
                <a:gridCol w="1656185"/>
              </a:tblGrid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Durazno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33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33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9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83568" y="1772816"/>
          <a:ext cx="7776864" cy="4320482"/>
        </p:xfrm>
        <a:graphic>
          <a:graphicData uri="http://schemas.openxmlformats.org/drawingml/2006/table">
            <a:tbl>
              <a:tblPr/>
              <a:tblGrid>
                <a:gridCol w="3888432"/>
                <a:gridCol w="2088232"/>
                <a:gridCol w="1800200"/>
              </a:tblGrid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1" y="1700808"/>
          <a:ext cx="7848871" cy="4536500"/>
        </p:xfrm>
        <a:graphic>
          <a:graphicData uri="http://schemas.openxmlformats.org/drawingml/2006/table">
            <a:tbl>
              <a:tblPr/>
              <a:tblGrid>
                <a:gridCol w="4009956"/>
                <a:gridCol w="1858359"/>
                <a:gridCol w="1980556"/>
              </a:tblGrid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Florida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0" y="1714500"/>
          <a:ext cx="7848872" cy="4378788"/>
        </p:xfrm>
        <a:graphic>
          <a:graphicData uri="http://schemas.openxmlformats.org/drawingml/2006/table">
            <a:tbl>
              <a:tblPr/>
              <a:tblGrid>
                <a:gridCol w="3934127"/>
                <a:gridCol w="1898521"/>
                <a:gridCol w="2016224"/>
              </a:tblGrid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Lavalleja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0" y="1700808"/>
          <a:ext cx="8136904" cy="4656535"/>
        </p:xfrm>
        <a:graphic>
          <a:graphicData uri="http://schemas.openxmlformats.org/drawingml/2006/table">
            <a:tbl>
              <a:tblPr/>
              <a:tblGrid>
                <a:gridCol w="4032448"/>
                <a:gridCol w="2160240"/>
                <a:gridCol w="1944216"/>
              </a:tblGrid>
              <a:tr h="2029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Maldonado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409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72816"/>
          <a:ext cx="8424936" cy="4464497"/>
        </p:xfrm>
        <a:graphic>
          <a:graphicData uri="http://schemas.openxmlformats.org/drawingml/2006/table">
            <a:tbl>
              <a:tblPr/>
              <a:tblGrid>
                <a:gridCol w="4536789"/>
                <a:gridCol w="1456665"/>
                <a:gridCol w="2431482"/>
              </a:tblGrid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Adicciones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Adopciones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Direcciones Regionales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Atención Integral a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Convenios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Jurídica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25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a la Infancia y la Adolescencia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en Contexto Familiar y Comunitario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de Explotación Sexual Comercial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Proyectos Educativos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SIRPA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Sub Dirección General Técnica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28408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83568" y="1700807"/>
          <a:ext cx="7848871" cy="4552876"/>
        </p:xfrm>
        <a:graphic>
          <a:graphicData uri="http://schemas.openxmlformats.org/drawingml/2006/table">
            <a:tbl>
              <a:tblPr/>
              <a:tblGrid>
                <a:gridCol w="3888432"/>
                <a:gridCol w="2160240"/>
                <a:gridCol w="1800199"/>
              </a:tblGrid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Paysandú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93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93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755576" y="1700800"/>
          <a:ext cx="7776863" cy="4464500"/>
        </p:xfrm>
        <a:graphic>
          <a:graphicData uri="http://schemas.openxmlformats.org/drawingml/2006/table">
            <a:tbl>
              <a:tblPr/>
              <a:tblGrid>
                <a:gridCol w="3973167"/>
                <a:gridCol w="1449924"/>
                <a:gridCol w="2353772"/>
              </a:tblGrid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Río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Negro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59" y="1772822"/>
          <a:ext cx="7920881" cy="4480664"/>
        </p:xfrm>
        <a:graphic>
          <a:graphicData uri="http://schemas.openxmlformats.org/drawingml/2006/table">
            <a:tbl>
              <a:tblPr/>
              <a:tblGrid>
                <a:gridCol w="3960441"/>
                <a:gridCol w="2016224"/>
                <a:gridCol w="1944216"/>
              </a:tblGrid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Rivera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4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755576" y="1752600"/>
          <a:ext cx="7704856" cy="4340695"/>
        </p:xfrm>
        <a:graphic>
          <a:graphicData uri="http://schemas.openxmlformats.org/drawingml/2006/table">
            <a:tbl>
              <a:tblPr/>
              <a:tblGrid>
                <a:gridCol w="3888432"/>
                <a:gridCol w="1944216"/>
                <a:gridCol w="1872208"/>
              </a:tblGrid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Rocha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0" y="1628801"/>
          <a:ext cx="8064897" cy="4615353"/>
        </p:xfrm>
        <a:graphic>
          <a:graphicData uri="http://schemas.openxmlformats.org/drawingml/2006/table">
            <a:tbl>
              <a:tblPr/>
              <a:tblGrid>
                <a:gridCol w="4032449"/>
                <a:gridCol w="2016223"/>
                <a:gridCol w="2016225"/>
              </a:tblGrid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Salto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2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755576" y="1700808"/>
          <a:ext cx="7632847" cy="4363587"/>
        </p:xfrm>
        <a:graphic>
          <a:graphicData uri="http://schemas.openxmlformats.org/drawingml/2006/table">
            <a:tbl>
              <a:tblPr/>
              <a:tblGrid>
                <a:gridCol w="3888432"/>
                <a:gridCol w="1872208"/>
                <a:gridCol w="1872207"/>
              </a:tblGrid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San José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6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86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1" y="1694355"/>
          <a:ext cx="8208914" cy="4622276"/>
        </p:xfrm>
        <a:graphic>
          <a:graphicData uri="http://schemas.openxmlformats.org/drawingml/2006/table">
            <a:tbl>
              <a:tblPr/>
              <a:tblGrid>
                <a:gridCol w="4114592"/>
                <a:gridCol w="1934081"/>
                <a:gridCol w="2160241"/>
              </a:tblGrid>
              <a:tr h="2069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Soriano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83568" y="1772816"/>
          <a:ext cx="7632849" cy="4320486"/>
        </p:xfrm>
        <a:graphic>
          <a:graphicData uri="http://schemas.openxmlformats.org/drawingml/2006/table">
            <a:tbl>
              <a:tblPr/>
              <a:tblGrid>
                <a:gridCol w="3889817"/>
                <a:gridCol w="1761426"/>
                <a:gridCol w="1981606"/>
              </a:tblGrid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Tacuarembó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827583" y="1619250"/>
          <a:ext cx="7416825" cy="4618064"/>
        </p:xfrm>
        <a:graphic>
          <a:graphicData uri="http://schemas.openxmlformats.org/drawingml/2006/table">
            <a:tbl>
              <a:tblPr/>
              <a:tblGrid>
                <a:gridCol w="3752878"/>
                <a:gridCol w="1791739"/>
                <a:gridCol w="1872208"/>
              </a:tblGrid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Treinta y Tres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72816"/>
          <a:ext cx="8208912" cy="3600400"/>
        </p:xfrm>
        <a:graphic>
          <a:graphicData uri="http://schemas.openxmlformats.org/drawingml/2006/table">
            <a:tbl>
              <a:tblPr/>
              <a:tblGrid>
                <a:gridCol w="3672408"/>
                <a:gridCol w="1656184"/>
                <a:gridCol w="1224136"/>
                <a:gridCol w="1656184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733339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latin typeface="Arial"/>
                        </a:rPr>
                        <a:t>26</a:t>
                      </a:r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latin typeface="Arial"/>
                        </a:rPr>
                        <a:t>20</a:t>
                      </a:r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latin typeface="Arial"/>
                        </a:rPr>
                        <a:t>6</a:t>
                      </a:r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678649"/>
          <a:ext cx="8064897" cy="3838583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716722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latin typeface="Arial"/>
                        </a:rPr>
                        <a:t>19</a:t>
                      </a:r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latin typeface="Arial"/>
                        </a:rPr>
                        <a:t>7</a:t>
                      </a:r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latin typeface="Arial"/>
                        </a:rPr>
                        <a:t>9</a:t>
                      </a:r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latin typeface="Arial"/>
                        </a:rPr>
                        <a:t>17</a:t>
                      </a:r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3160349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916830"/>
          <a:ext cx="8208913" cy="3600400"/>
        </p:xfrm>
        <a:graphic>
          <a:graphicData uri="http://schemas.openxmlformats.org/drawingml/2006/table">
            <a:tbl>
              <a:tblPr/>
              <a:tblGrid>
                <a:gridCol w="3180029"/>
                <a:gridCol w="1183267"/>
                <a:gridCol w="1109312"/>
                <a:gridCol w="1035358"/>
                <a:gridCol w="1700947"/>
              </a:tblGrid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6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5646</TotalTime>
  <Words>6562</Words>
  <Application>Microsoft Office PowerPoint</Application>
  <PresentationFormat>Presentación en pantalla (4:3)</PresentationFormat>
  <Paragraphs>2532</Paragraphs>
  <Slides>59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703</cp:revision>
  <dcterms:created xsi:type="dcterms:W3CDTF">2014-03-17T15:45:29Z</dcterms:created>
  <dcterms:modified xsi:type="dcterms:W3CDTF">2014-12-16T13:33:18Z</dcterms:modified>
</cp:coreProperties>
</file>