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4660"/>
  </p:normalViewPr>
  <p:slideViewPr>
    <p:cSldViewPr>
      <p:cViewPr>
        <p:scale>
          <a:sx n="76" d="100"/>
          <a:sy n="76" d="100"/>
        </p:scale>
        <p:origin x="-1080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anesa\Estudios%20de%20Poblaci&#243;n\Agosto\895_Toda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anesa\Estudios%20de%20Poblaci&#243;n\Agosto\proyecto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Mar 2014</c:v>
                </c:pt>
                <c:pt idx="1">
                  <c:v>Abr 2014</c:v>
                </c:pt>
                <c:pt idx="2">
                  <c:v>May 2014</c:v>
                </c:pt>
                <c:pt idx="3">
                  <c:v>Jun 2014</c:v>
                </c:pt>
                <c:pt idx="4">
                  <c:v>Jul 2014</c:v>
                </c:pt>
                <c:pt idx="5">
                  <c:v>Ago 2014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79189</c:v>
                </c:pt>
                <c:pt idx="1">
                  <c:v>79329</c:v>
                </c:pt>
                <c:pt idx="2">
                  <c:v>78921</c:v>
                </c:pt>
                <c:pt idx="3">
                  <c:v>78732</c:v>
                </c:pt>
                <c:pt idx="4">
                  <c:v>78825</c:v>
                </c:pt>
                <c:pt idx="5">
                  <c:v>79293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Columna1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Mar 2014</c:v>
                </c:pt>
                <c:pt idx="1">
                  <c:v>Abr 2014</c:v>
                </c:pt>
                <c:pt idx="2">
                  <c:v>May 2014</c:v>
                </c:pt>
                <c:pt idx="3">
                  <c:v>Jun 2014</c:v>
                </c:pt>
                <c:pt idx="4">
                  <c:v>Jul 2014</c:v>
                </c:pt>
                <c:pt idx="5">
                  <c:v>Ago 2014</c:v>
                </c:pt>
              </c:strCache>
            </c:strRef>
          </c:cat>
          <c:val>
            <c:numRef>
              <c:f>Hoja1!$C$2:$C$7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Columna2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Mar 2014</c:v>
                </c:pt>
                <c:pt idx="1">
                  <c:v>Abr 2014</c:v>
                </c:pt>
                <c:pt idx="2">
                  <c:v>May 2014</c:v>
                </c:pt>
                <c:pt idx="3">
                  <c:v>Jun 2014</c:v>
                </c:pt>
                <c:pt idx="4">
                  <c:v>Jul 2014</c:v>
                </c:pt>
                <c:pt idx="5">
                  <c:v>Ago 2014</c:v>
                </c:pt>
              </c:strCache>
            </c:strRef>
          </c:cat>
          <c:val>
            <c:numRef>
              <c:f>Hoja1!$D$2:$D$7</c:f>
              <c:numCache>
                <c:formatCode>General</c:formatCode>
                <c:ptCount val="6"/>
              </c:numCache>
            </c:numRef>
          </c:val>
        </c:ser>
        <c:shape val="box"/>
        <c:axId val="79666560"/>
        <c:axId val="79668352"/>
        <c:axId val="0"/>
      </c:bar3DChart>
      <c:catAx>
        <c:axId val="79666560"/>
        <c:scaling>
          <c:orientation val="minMax"/>
        </c:scaling>
        <c:axPos val="b"/>
        <c:tickLblPos val="nextTo"/>
        <c:crossAx val="79668352"/>
        <c:crosses val="autoZero"/>
        <c:auto val="1"/>
        <c:lblAlgn val="ctr"/>
        <c:lblOffset val="100"/>
      </c:catAx>
      <c:valAx>
        <c:axId val="79668352"/>
        <c:scaling>
          <c:orientation val="minMax"/>
        </c:scaling>
        <c:axPos val="l"/>
        <c:majorGridlines/>
        <c:numFmt formatCode="General" sourceLinked="1"/>
        <c:tickLblPos val="nextTo"/>
        <c:crossAx val="7966656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UY"/>
  <c:pivotSource>
    <c:name>[895_Todas.xlsx]Hoja4!Tabla dinámica3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Hoja4!$B$24:$B$25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Hoja4!$A$26:$A$30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Hoja4!$B$26:$B$30</c:f>
              <c:numCache>
                <c:formatCode>General</c:formatCode>
                <c:ptCount val="4"/>
                <c:pt idx="0">
                  <c:v>5501</c:v>
                </c:pt>
                <c:pt idx="1">
                  <c:v>3258</c:v>
                </c:pt>
                <c:pt idx="2">
                  <c:v>832</c:v>
                </c:pt>
                <c:pt idx="3">
                  <c:v>2439</c:v>
                </c:pt>
              </c:numCache>
            </c:numRef>
          </c:val>
        </c:ser>
        <c:ser>
          <c:idx val="1"/>
          <c:order val="1"/>
          <c:tx>
            <c:strRef>
              <c:f>Hoja4!$C$24:$C$25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Hoja4!$A$26:$A$30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Hoja4!$C$26:$C$30</c:f>
              <c:numCache>
                <c:formatCode>General</c:formatCode>
                <c:ptCount val="4"/>
                <c:pt idx="0">
                  <c:v>2222</c:v>
                </c:pt>
                <c:pt idx="1">
                  <c:v>65294</c:v>
                </c:pt>
                <c:pt idx="3">
                  <c:v>2284</c:v>
                </c:pt>
              </c:numCache>
            </c:numRef>
          </c:val>
        </c:ser>
        <c:ser>
          <c:idx val="2"/>
          <c:order val="2"/>
          <c:tx>
            <c:strRef>
              <c:f>Hoja4!$D$24:$D$25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Hoja4!$A$26:$A$30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Hoja4!$D$26:$D$30</c:f>
              <c:numCache>
                <c:formatCode>General</c:formatCode>
                <c:ptCount val="4"/>
                <c:pt idx="2">
                  <c:v>595</c:v>
                </c:pt>
              </c:numCache>
            </c:numRef>
          </c:val>
        </c:ser>
        <c:ser>
          <c:idx val="3"/>
          <c:order val="3"/>
          <c:tx>
            <c:strRef>
              <c:f>Hoja4!$E$24:$E$25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Hoja4!$A$26:$A$30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Hoja4!$E$26:$E$30</c:f>
              <c:numCache>
                <c:formatCode>General</c:formatCode>
                <c:ptCount val="4"/>
                <c:pt idx="0">
                  <c:v>349</c:v>
                </c:pt>
              </c:numCache>
            </c:numRef>
          </c:val>
        </c:ser>
        <c:shape val="box"/>
        <c:axId val="68067328"/>
        <c:axId val="68068864"/>
        <c:axId val="0"/>
      </c:bar3DChart>
      <c:catAx>
        <c:axId val="68067328"/>
        <c:scaling>
          <c:orientation val="minMax"/>
        </c:scaling>
        <c:axPos val="l"/>
        <c:tickLblPos val="nextTo"/>
        <c:crossAx val="68068864"/>
        <c:crosses val="autoZero"/>
        <c:auto val="1"/>
        <c:lblAlgn val="ctr"/>
        <c:lblOffset val="100"/>
      </c:catAx>
      <c:valAx>
        <c:axId val="68068864"/>
        <c:scaling>
          <c:orientation val="minMax"/>
        </c:scaling>
        <c:axPos val="b"/>
        <c:majorGridlines/>
        <c:numFmt formatCode="General" sourceLinked="1"/>
        <c:tickLblPos val="nextTo"/>
        <c:crossAx val="68067328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UY"/>
  <c:pivotSource>
    <c:name>[proyectos.xlsx]Cuadros!Tabla dinámica1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Cuadros!$B$3:$B$4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Cuadros!$B$5:$B$9</c:f>
              <c:numCache>
                <c:formatCode>General</c:formatCode>
                <c:ptCount val="4"/>
                <c:pt idx="0">
                  <c:v>98</c:v>
                </c:pt>
                <c:pt idx="1">
                  <c:v>84</c:v>
                </c:pt>
                <c:pt idx="2">
                  <c:v>340</c:v>
                </c:pt>
                <c:pt idx="3">
                  <c:v>113</c:v>
                </c:pt>
              </c:numCache>
            </c:numRef>
          </c:val>
        </c:ser>
        <c:ser>
          <c:idx val="1"/>
          <c:order val="1"/>
          <c:tx>
            <c:strRef>
              <c:f>Cuadros!$C$3:$C$4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Cuadros!$C$5:$C$9</c:f>
              <c:numCache>
                <c:formatCode>General</c:formatCode>
                <c:ptCount val="4"/>
                <c:pt idx="0">
                  <c:v>40</c:v>
                </c:pt>
                <c:pt idx="1">
                  <c:v>656</c:v>
                </c:pt>
                <c:pt idx="3">
                  <c:v>67</c:v>
                </c:pt>
              </c:numCache>
            </c:numRef>
          </c:val>
        </c:ser>
        <c:ser>
          <c:idx val="2"/>
          <c:order val="2"/>
          <c:tx>
            <c:strRef>
              <c:f>Cuadros!$D$3:$D$4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Cuadros!$D$5:$D$9</c:f>
              <c:numCache>
                <c:formatCode>General</c:formatCode>
                <c:ptCount val="4"/>
                <c:pt idx="2">
                  <c:v>305</c:v>
                </c:pt>
              </c:numCache>
            </c:numRef>
          </c:val>
        </c:ser>
        <c:ser>
          <c:idx val="3"/>
          <c:order val="3"/>
          <c:tx>
            <c:strRef>
              <c:f>Cuadros!$E$3:$E$4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Cuadros!$E$5:$E$9</c:f>
              <c:numCache>
                <c:formatCode>General</c:formatCode>
                <c:ptCount val="4"/>
                <c:pt idx="0">
                  <c:v>20</c:v>
                </c:pt>
              </c:numCache>
            </c:numRef>
          </c:val>
        </c:ser>
        <c:shape val="box"/>
        <c:axId val="68006656"/>
        <c:axId val="68008192"/>
        <c:axId val="0"/>
      </c:bar3DChart>
      <c:catAx>
        <c:axId val="68006656"/>
        <c:scaling>
          <c:orientation val="minMax"/>
        </c:scaling>
        <c:axPos val="l"/>
        <c:tickLblPos val="nextTo"/>
        <c:crossAx val="68008192"/>
        <c:crosses val="autoZero"/>
        <c:auto val="1"/>
        <c:lblAlgn val="ctr"/>
        <c:lblOffset val="100"/>
      </c:catAx>
      <c:valAx>
        <c:axId val="68008192"/>
        <c:scaling>
          <c:orientation val="minMax"/>
        </c:scaling>
        <c:axPos val="b"/>
        <c:majorGridlines/>
        <c:numFmt formatCode="General" sourceLinked="1"/>
        <c:tickLblPos val="nextTo"/>
        <c:crossAx val="68006656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11/08/2014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11/08/2014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Agosto 2014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744416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080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23167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37875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24064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41418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47231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79293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504236" cy="4032447"/>
        </p:xfrm>
        <a:graphic>
          <a:graphicData uri="http://schemas.openxmlformats.org/drawingml/2006/table">
            <a:tbl>
              <a:tblPr/>
              <a:tblGrid>
                <a:gridCol w="1301301"/>
                <a:gridCol w="1435003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4866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33326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23726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46618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68552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48056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82774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372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1125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2111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914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4723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4032450"/>
        </p:xfrm>
        <a:graphic>
          <a:graphicData uri="http://schemas.openxmlformats.org/drawingml/2006/table">
            <a:tbl>
              <a:tblPr/>
              <a:tblGrid>
                <a:gridCol w="2952326"/>
                <a:gridCol w="936104"/>
                <a:gridCol w="1152128"/>
                <a:gridCol w="1008112"/>
                <a:gridCol w="875541"/>
                <a:gridCol w="996667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572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65294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68552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21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Completo **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69800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82774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1 Gráfico"/>
          <p:cNvGraphicFramePr/>
          <p:nvPr/>
        </p:nvGraphicFramePr>
        <p:xfrm>
          <a:off x="611560" y="1628800"/>
          <a:ext cx="7776864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8280920" cy="4032448"/>
        </p:xfrm>
        <a:graphic>
          <a:graphicData uri="http://schemas.openxmlformats.org/drawingml/2006/table">
            <a:tbl>
              <a:tblPr/>
              <a:tblGrid>
                <a:gridCol w="2705647"/>
                <a:gridCol w="1254793"/>
                <a:gridCol w="1152128"/>
                <a:gridCol w="1008112"/>
                <a:gridCol w="1008112"/>
                <a:gridCol w="1152128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1 Gráfico"/>
          <p:cNvGraphicFramePr/>
          <p:nvPr/>
        </p:nvGraphicFramePr>
        <p:xfrm>
          <a:off x="683568" y="1700808"/>
          <a:ext cx="799288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3228380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68552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Completo **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54672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82774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20888"/>
            <a:ext cx="4187825" cy="353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348880"/>
            <a:ext cx="4404866" cy="346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888432"/>
        </p:xfrm>
        <a:graphic>
          <a:graphicData uri="http://schemas.openxmlformats.org/drawingml/2006/table">
            <a:tbl>
              <a:tblPr/>
              <a:tblGrid>
                <a:gridCol w="3991665"/>
                <a:gridCol w="1626234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348880"/>
            <a:ext cx="411480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132856"/>
            <a:ext cx="4320480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7" y="1628800"/>
          <a:ext cx="8424936" cy="4725096"/>
        </p:xfrm>
        <a:graphic>
          <a:graphicData uri="http://schemas.openxmlformats.org/drawingml/2006/table">
            <a:tbl>
              <a:tblPr/>
              <a:tblGrid>
                <a:gridCol w="3384376"/>
                <a:gridCol w="1296144"/>
                <a:gridCol w="1224136"/>
                <a:gridCol w="1296144"/>
                <a:gridCol w="1224136"/>
              </a:tblGrid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69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59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16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642364"/>
          <a:ext cx="8208912" cy="4693920"/>
        </p:xfrm>
        <a:graphic>
          <a:graphicData uri="http://schemas.openxmlformats.org/drawingml/2006/table">
            <a:tbl>
              <a:tblPr/>
              <a:tblGrid>
                <a:gridCol w="3797581"/>
                <a:gridCol w="1314988"/>
                <a:gridCol w="1080120"/>
                <a:gridCol w="1008112"/>
                <a:gridCol w="1008111"/>
              </a:tblGrid>
              <a:tr h="424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560" y="1628800"/>
          <a:ext cx="7992888" cy="4669743"/>
        </p:xfrm>
        <a:graphic>
          <a:graphicData uri="http://schemas.openxmlformats.org/drawingml/2006/table">
            <a:tbl>
              <a:tblPr/>
              <a:tblGrid>
                <a:gridCol w="4032448"/>
                <a:gridCol w="1440160"/>
                <a:gridCol w="1318616"/>
                <a:gridCol w="1201664"/>
              </a:tblGrid>
              <a:tr h="3982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484784"/>
          <a:ext cx="7992888" cy="4738816"/>
        </p:xfrm>
        <a:graphic>
          <a:graphicData uri="http://schemas.openxmlformats.org/drawingml/2006/table">
            <a:tbl>
              <a:tblPr/>
              <a:tblGrid>
                <a:gridCol w="4032448"/>
                <a:gridCol w="1440160"/>
                <a:gridCol w="1318616"/>
                <a:gridCol w="1201664"/>
              </a:tblGrid>
              <a:tr h="412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2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55470"/>
          <a:ext cx="8280919" cy="4467194"/>
        </p:xfrm>
        <a:graphic>
          <a:graphicData uri="http://schemas.openxmlformats.org/drawingml/2006/table">
            <a:tbl>
              <a:tblPr/>
              <a:tblGrid>
                <a:gridCol w="4225830"/>
                <a:gridCol w="1462802"/>
                <a:gridCol w="1152128"/>
                <a:gridCol w="1440159"/>
              </a:tblGrid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87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48151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48151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65294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68552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700808"/>
          <a:ext cx="8280919" cy="4467194"/>
        </p:xfrm>
        <a:graphic>
          <a:graphicData uri="http://schemas.openxmlformats.org/drawingml/2006/table">
            <a:tbl>
              <a:tblPr/>
              <a:tblGrid>
                <a:gridCol w="4608512"/>
                <a:gridCol w="1080120"/>
                <a:gridCol w="1152128"/>
                <a:gridCol w="1440159"/>
              </a:tblGrid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87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00808"/>
          <a:ext cx="8280920" cy="4242047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3967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25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10941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37210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48151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68552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700808"/>
          <a:ext cx="8280920" cy="4608509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486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2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8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844824"/>
          <a:ext cx="8064896" cy="3528392"/>
        </p:xfrm>
        <a:graphic>
          <a:graphicData uri="http://schemas.openxmlformats.org/drawingml/2006/table">
            <a:tbl>
              <a:tblPr/>
              <a:tblGrid>
                <a:gridCol w="4032448"/>
                <a:gridCol w="1296144"/>
                <a:gridCol w="1532044"/>
                <a:gridCol w="1204260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034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2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8136904" cy="3960439"/>
        </p:xfrm>
        <a:graphic>
          <a:graphicData uri="http://schemas.openxmlformats.org/drawingml/2006/table">
            <a:tbl>
              <a:tblPr/>
              <a:tblGrid>
                <a:gridCol w="4104456"/>
                <a:gridCol w="1296144"/>
                <a:gridCol w="1532044"/>
                <a:gridCol w="1204260"/>
              </a:tblGrid>
              <a:tr h="7106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106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5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5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4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5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5" y="1772816"/>
          <a:ext cx="8064896" cy="3888431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152128"/>
                <a:gridCol w="1368152"/>
              </a:tblGrid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837962"/>
          <a:ext cx="7992888" cy="4183326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7589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589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9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9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899592" y="1628800"/>
          <a:ext cx="7327900" cy="4464502"/>
        </p:xfrm>
        <a:graphic>
          <a:graphicData uri="http://schemas.openxmlformats.org/drawingml/2006/table">
            <a:tbl>
              <a:tblPr/>
              <a:tblGrid>
                <a:gridCol w="3672408"/>
                <a:gridCol w="1440160"/>
                <a:gridCol w="1152128"/>
                <a:gridCol w="1063204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628800"/>
          <a:ext cx="8352928" cy="4236368"/>
        </p:xfrm>
        <a:graphic>
          <a:graphicData uri="http://schemas.openxmlformats.org/drawingml/2006/table">
            <a:tbl>
              <a:tblPr/>
              <a:tblGrid>
                <a:gridCol w="4186105"/>
                <a:gridCol w="1641610"/>
                <a:gridCol w="1313288"/>
                <a:gridCol w="1211925"/>
              </a:tblGrid>
              <a:tr h="474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7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7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 en </a:t>
                      </a:r>
                      <a:r>
                        <a:rPr lang="es-ES" sz="1400" b="0" i="0" u="none" strike="noStrike" dirty="0" smtClean="0">
                          <a:latin typeface="Arial"/>
                        </a:rPr>
                        <a:t>Situación 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700809"/>
          <a:ext cx="8136904" cy="4544993"/>
        </p:xfrm>
        <a:graphic>
          <a:graphicData uri="http://schemas.openxmlformats.org/drawingml/2006/table">
            <a:tbl>
              <a:tblPr/>
              <a:tblGrid>
                <a:gridCol w="4104456"/>
                <a:gridCol w="1584176"/>
                <a:gridCol w="1224136"/>
                <a:gridCol w="1224136"/>
              </a:tblGrid>
              <a:tr h="418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7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700809"/>
          <a:ext cx="8136904" cy="4544993"/>
        </p:xfrm>
        <a:graphic>
          <a:graphicData uri="http://schemas.openxmlformats.org/drawingml/2006/table">
            <a:tbl>
              <a:tblPr/>
              <a:tblGrid>
                <a:gridCol w="4104456"/>
                <a:gridCol w="1584176"/>
                <a:gridCol w="1224136"/>
                <a:gridCol w="1224136"/>
              </a:tblGrid>
              <a:tr h="418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7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396044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136904" cy="4448175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1944216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Canelones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484781"/>
          <a:ext cx="8496943" cy="4831160"/>
        </p:xfrm>
        <a:graphic>
          <a:graphicData uri="http://schemas.openxmlformats.org/drawingml/2006/table">
            <a:tbl>
              <a:tblPr/>
              <a:tblGrid>
                <a:gridCol w="4248472"/>
                <a:gridCol w="2161504"/>
                <a:gridCol w="2086967"/>
              </a:tblGrid>
              <a:tr h="2067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Cerro Largo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1" y="1700809"/>
          <a:ext cx="8496946" cy="4536499"/>
        </p:xfrm>
        <a:graphic>
          <a:graphicData uri="http://schemas.openxmlformats.org/drawingml/2006/table">
            <a:tbl>
              <a:tblPr/>
              <a:tblGrid>
                <a:gridCol w="4359302"/>
                <a:gridCol w="1847162"/>
                <a:gridCol w="2290482"/>
              </a:tblGrid>
              <a:tr h="3851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783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783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783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21935"/>
          <a:ext cx="7992888" cy="4543370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16224"/>
              </a:tblGrid>
              <a:tr h="480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9"/>
          <a:ext cx="8136904" cy="4608504"/>
        </p:xfrm>
        <a:graphic>
          <a:graphicData uri="http://schemas.openxmlformats.org/drawingml/2006/table">
            <a:tbl>
              <a:tblPr/>
              <a:tblGrid>
                <a:gridCol w="4104456"/>
                <a:gridCol w="2232248"/>
                <a:gridCol w="1800200"/>
              </a:tblGrid>
              <a:tr h="5120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556792"/>
          <a:ext cx="8568952" cy="4724956"/>
        </p:xfrm>
        <a:graphic>
          <a:graphicData uri="http://schemas.openxmlformats.org/drawingml/2006/table">
            <a:tbl>
              <a:tblPr/>
              <a:tblGrid>
                <a:gridCol w="4284476"/>
                <a:gridCol w="2218747"/>
                <a:gridCol w="2065729"/>
              </a:tblGrid>
              <a:tr h="4499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Florida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798"/>
          <a:ext cx="8496944" cy="4680518"/>
        </p:xfrm>
        <a:graphic>
          <a:graphicData uri="http://schemas.openxmlformats.org/drawingml/2006/table">
            <a:tbl>
              <a:tblPr/>
              <a:tblGrid>
                <a:gridCol w="4248472"/>
                <a:gridCol w="2124236"/>
                <a:gridCol w="2124236"/>
              </a:tblGrid>
              <a:tr h="4926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484784"/>
          <a:ext cx="8568952" cy="4896536"/>
        </p:xfrm>
        <a:graphic>
          <a:graphicData uri="http://schemas.openxmlformats.org/drawingml/2006/table">
            <a:tbl>
              <a:tblPr/>
              <a:tblGrid>
                <a:gridCol w="4245877"/>
                <a:gridCol w="2238736"/>
                <a:gridCol w="2084339"/>
              </a:tblGrid>
              <a:tr h="2134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Maldonado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Situacion de Calle 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424936" cy="4312899"/>
        </p:xfrm>
        <a:graphic>
          <a:graphicData uri="http://schemas.openxmlformats.org/drawingml/2006/table">
            <a:tbl>
              <a:tblPr/>
              <a:tblGrid>
                <a:gridCol w="4536789"/>
                <a:gridCol w="1456665"/>
                <a:gridCol w="2431482"/>
              </a:tblGrid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Adicciones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Adopciones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Direcciones Regionales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Atención Integral a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Convenios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Jurídica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a la Infancia y la Adolescencia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7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en Contexto Familiar y Comunitario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de Explotación Sexual Comercial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Proyectos Educativos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SIRPA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Sub Dirección General Técnica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484784"/>
          <a:ext cx="8352928" cy="4893945"/>
        </p:xfrm>
        <a:graphic>
          <a:graphicData uri="http://schemas.openxmlformats.org/drawingml/2006/table">
            <a:tbl>
              <a:tblPr/>
              <a:tblGrid>
                <a:gridCol w="4213424"/>
                <a:gridCol w="2069752"/>
                <a:gridCol w="2069752"/>
              </a:tblGrid>
              <a:tr h="2103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Paysandú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556799"/>
          <a:ext cx="8568953" cy="4752520"/>
        </p:xfrm>
        <a:graphic>
          <a:graphicData uri="http://schemas.openxmlformats.org/drawingml/2006/table">
            <a:tbl>
              <a:tblPr/>
              <a:tblGrid>
                <a:gridCol w="4245877"/>
                <a:gridCol w="2161538"/>
                <a:gridCol w="2161538"/>
              </a:tblGrid>
              <a:tr h="4752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Río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Negro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628801"/>
          <a:ext cx="8280920" cy="4680521"/>
        </p:xfrm>
        <a:graphic>
          <a:graphicData uri="http://schemas.openxmlformats.org/drawingml/2006/table">
            <a:tbl>
              <a:tblPr/>
              <a:tblGrid>
                <a:gridCol w="4140460"/>
                <a:gridCol w="1996293"/>
                <a:gridCol w="2144167"/>
              </a:tblGrid>
              <a:tr h="468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Situación 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de Calle 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5" y="1700809"/>
          <a:ext cx="8136903" cy="4608507"/>
        </p:xfrm>
        <a:graphic>
          <a:graphicData uri="http://schemas.openxmlformats.org/drawingml/2006/table">
            <a:tbl>
              <a:tblPr/>
              <a:tblGrid>
                <a:gridCol w="4176463"/>
                <a:gridCol w="2016224"/>
                <a:gridCol w="1944216"/>
              </a:tblGrid>
              <a:tr h="4851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1" y="1561465"/>
          <a:ext cx="8496944" cy="4823091"/>
        </p:xfrm>
        <a:graphic>
          <a:graphicData uri="http://schemas.openxmlformats.org/drawingml/2006/table">
            <a:tbl>
              <a:tblPr/>
              <a:tblGrid>
                <a:gridCol w="4173937"/>
                <a:gridCol w="2236038"/>
                <a:gridCol w="2086969"/>
              </a:tblGrid>
              <a:tr h="2101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Salto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3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3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3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3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556792"/>
          <a:ext cx="8280922" cy="4670239"/>
        </p:xfrm>
        <a:graphic>
          <a:graphicData uri="http://schemas.openxmlformats.org/drawingml/2006/table">
            <a:tbl>
              <a:tblPr/>
              <a:tblGrid>
                <a:gridCol w="4140461"/>
                <a:gridCol w="2218104"/>
                <a:gridCol w="1922357"/>
              </a:tblGrid>
              <a:tr h="4354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San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José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464653"/>
          <a:ext cx="8352928" cy="4916673"/>
        </p:xfrm>
        <a:graphic>
          <a:graphicData uri="http://schemas.openxmlformats.org/drawingml/2006/table">
            <a:tbl>
              <a:tblPr/>
              <a:tblGrid>
                <a:gridCol w="4176464"/>
                <a:gridCol w="1978325"/>
                <a:gridCol w="2198139"/>
              </a:tblGrid>
              <a:tr h="24339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Soriano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Educativo, recreativo y social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7" cy="4464503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2016225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1"/>
          <a:ext cx="8352928" cy="4680521"/>
        </p:xfrm>
        <a:graphic>
          <a:graphicData uri="http://schemas.openxmlformats.org/drawingml/2006/table">
            <a:tbl>
              <a:tblPr/>
              <a:tblGrid>
                <a:gridCol w="4213424"/>
                <a:gridCol w="2143672"/>
                <a:gridCol w="1995832"/>
              </a:tblGrid>
              <a:tr h="468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Treinta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72816"/>
          <a:ext cx="8208912" cy="3600400"/>
        </p:xfrm>
        <a:graphic>
          <a:graphicData uri="http://schemas.openxmlformats.org/drawingml/2006/table">
            <a:tbl>
              <a:tblPr/>
              <a:tblGrid>
                <a:gridCol w="3672408"/>
                <a:gridCol w="1656184"/>
                <a:gridCol w="1224136"/>
                <a:gridCol w="1656184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733339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678649"/>
          <a:ext cx="8064897" cy="3838583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716722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160349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3600400"/>
        </p:xfrm>
        <a:graphic>
          <a:graphicData uri="http://schemas.openxmlformats.org/drawingml/2006/table">
            <a:tbl>
              <a:tblPr/>
              <a:tblGrid>
                <a:gridCol w="3180029"/>
                <a:gridCol w="1183267"/>
                <a:gridCol w="1109312"/>
                <a:gridCol w="1035358"/>
                <a:gridCol w="1700947"/>
              </a:tblGrid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4584</TotalTime>
  <Words>6491</Words>
  <Application>Microsoft Office PowerPoint</Application>
  <PresentationFormat>Presentación en pantalla (4:3)</PresentationFormat>
  <Paragraphs>2498</Paragraphs>
  <Slides>59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SIPI</dc:creator>
  <cp:lastModifiedBy>Usuario</cp:lastModifiedBy>
  <cp:revision>529</cp:revision>
  <dcterms:created xsi:type="dcterms:W3CDTF">2014-03-17T15:45:29Z</dcterms:created>
  <dcterms:modified xsi:type="dcterms:W3CDTF">2014-08-11T17:42:59Z</dcterms:modified>
</cp:coreProperties>
</file>