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0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8" r:id="rId34"/>
    <p:sldId id="300" r:id="rId35"/>
    <p:sldId id="302" r:id="rId36"/>
    <p:sldId id="304" r:id="rId37"/>
    <p:sldId id="306" r:id="rId38"/>
    <p:sldId id="308" r:id="rId39"/>
    <p:sldId id="310" r:id="rId40"/>
    <p:sldId id="312" r:id="rId41"/>
    <p:sldId id="334" r:id="rId42"/>
    <p:sldId id="314" r:id="rId43"/>
    <p:sldId id="316" r:id="rId44"/>
    <p:sldId id="318" r:id="rId45"/>
    <p:sldId id="320" r:id="rId46"/>
    <p:sldId id="322" r:id="rId47"/>
    <p:sldId id="324" r:id="rId48"/>
    <p:sldId id="326" r:id="rId49"/>
    <p:sldId id="328" r:id="rId50"/>
    <p:sldId id="330" r:id="rId51"/>
    <p:sldId id="332" r:id="rId52"/>
    <p:sldId id="284" r:id="rId53"/>
    <p:sldId id="285" r:id="rId54"/>
    <p:sldId id="286" r:id="rId55"/>
    <p:sldId id="287" r:id="rId56"/>
    <p:sldId id="288" r:id="rId57"/>
    <p:sldId id="289" r:id="rId58"/>
    <p:sldId id="292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40" autoAdjust="0"/>
    <p:restoredTop sz="94660"/>
  </p:normalViewPr>
  <p:slideViewPr>
    <p:cSldViewPr>
      <p:cViewPr>
        <p:scale>
          <a:sx n="64" d="100"/>
          <a:sy n="64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Estudio%20de%20Poblaci&#243;n%20y%20Proyectos\Abr2014\Poblaci&#243;n%20Abr.%20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olivero\Escritorio\Estudios%20de%20Poblaci&#243;n\Abril\Proyectos%20Abril%202014%20I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view3D>
      <c:rAngAx val="1"/>
    </c:view3D>
    <c:plotArea>
      <c:layout>
        <c:manualLayout>
          <c:layoutTarget val="inner"/>
          <c:xMode val="edge"/>
          <c:yMode val="edge"/>
          <c:x val="2.9056101205069781E-2"/>
          <c:y val="8.684767661654165E-2"/>
          <c:w val="0.92239210614754652"/>
          <c:h val="0.66727141045977834"/>
        </c:manualLayout>
      </c:layout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Cantidad de Niños, Niñas y Adolescentes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Nov 2013</c:v>
                </c:pt>
                <c:pt idx="1">
                  <c:v>Dic 2013</c:v>
                </c:pt>
                <c:pt idx="2">
                  <c:v>Ene 2014</c:v>
                </c:pt>
                <c:pt idx="3">
                  <c:v>Feb 2014</c:v>
                </c:pt>
                <c:pt idx="4">
                  <c:v>Mar 2014</c:v>
                </c:pt>
                <c:pt idx="5">
                  <c:v>Abr 2014</c:v>
                </c:pt>
              </c:strCache>
            </c:strRef>
          </c:cat>
          <c:val>
            <c:numRef>
              <c:f>Hoja1!$B$2:$B$7</c:f>
              <c:numCache>
                <c:formatCode>#,##0</c:formatCode>
                <c:ptCount val="6"/>
                <c:pt idx="0">
                  <c:v>77424</c:v>
                </c:pt>
                <c:pt idx="1">
                  <c:v>77802</c:v>
                </c:pt>
                <c:pt idx="2" formatCode="General">
                  <c:v>77112</c:v>
                </c:pt>
                <c:pt idx="3" formatCode="General">
                  <c:v>77305</c:v>
                </c:pt>
                <c:pt idx="4" formatCode="General">
                  <c:v>79189</c:v>
                </c:pt>
                <c:pt idx="5" formatCode="General">
                  <c:v>79329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Nov 2013</c:v>
                </c:pt>
                <c:pt idx="1">
                  <c:v>Dic 2013</c:v>
                </c:pt>
                <c:pt idx="2">
                  <c:v>Ene 2014</c:v>
                </c:pt>
                <c:pt idx="3">
                  <c:v>Feb 2014</c:v>
                </c:pt>
                <c:pt idx="4">
                  <c:v>Mar 2014</c:v>
                </c:pt>
                <c:pt idx="5">
                  <c:v>Abr 2014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Nov 2013</c:v>
                </c:pt>
                <c:pt idx="1">
                  <c:v>Dic 2013</c:v>
                </c:pt>
                <c:pt idx="2">
                  <c:v>Ene 2014</c:v>
                </c:pt>
                <c:pt idx="3">
                  <c:v>Feb 2014</c:v>
                </c:pt>
                <c:pt idx="4">
                  <c:v>Mar 2014</c:v>
                </c:pt>
                <c:pt idx="5">
                  <c:v>Abr 2014</c:v>
                </c:pt>
              </c:strCache>
            </c:strRef>
          </c:cat>
          <c:val>
            <c:numRef>
              <c:f>Hoja1!$D$2:$D$7</c:f>
              <c:numCache>
                <c:formatCode>General</c:formatCode>
                <c:ptCount val="6"/>
              </c:numCache>
            </c:numRef>
          </c:val>
        </c:ser>
        <c:shape val="box"/>
        <c:axId val="72746880"/>
        <c:axId val="72748416"/>
        <c:axId val="0"/>
      </c:bar3DChart>
      <c:catAx>
        <c:axId val="72746880"/>
        <c:scaling>
          <c:orientation val="minMax"/>
        </c:scaling>
        <c:axPos val="b"/>
        <c:numFmt formatCode="@" sourceLinked="1"/>
        <c:tickLblPos val="nextTo"/>
        <c:crossAx val="72748416"/>
        <c:crosses val="autoZero"/>
        <c:auto val="1"/>
        <c:lblAlgn val="ctr"/>
        <c:lblOffset val="100"/>
      </c:catAx>
      <c:valAx>
        <c:axId val="72748416"/>
        <c:scaling>
          <c:orientation val="minMax"/>
        </c:scaling>
        <c:delete val="1"/>
        <c:axPos val="l"/>
        <c:majorGridlines/>
        <c:numFmt formatCode="#,##0" sourceLinked="1"/>
        <c:tickLblPos val="none"/>
        <c:crossAx val="72746880"/>
        <c:crosses val="autoZero"/>
        <c:crossBetween val="between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"/>
          <c:y val="0.90410350492244829"/>
          <c:w val="0.44130890974594178"/>
          <c:h val="9.1776805739488973E-2"/>
        </c:manualLayout>
      </c:layout>
      <c:txPr>
        <a:bodyPr/>
        <a:lstStyle/>
        <a:p>
          <a:pPr>
            <a:defRPr sz="1200"/>
          </a:pPr>
          <a:endParaRPr lang="es-ES"/>
        </a:p>
      </c:txPr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[Población Abr. 2014.xlsx]Hoja2!Tabla dinámica3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Hoja2!$B$22:$B$23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Hoja2!$A$24:$A$28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Hoja2!$B$24:$B$28</c:f>
              <c:numCache>
                <c:formatCode>General</c:formatCode>
                <c:ptCount val="4"/>
                <c:pt idx="0">
                  <c:v>5059</c:v>
                </c:pt>
                <c:pt idx="1">
                  <c:v>3126</c:v>
                </c:pt>
                <c:pt idx="2">
                  <c:v>878</c:v>
                </c:pt>
                <c:pt idx="3">
                  <c:v>2339</c:v>
                </c:pt>
              </c:numCache>
            </c:numRef>
          </c:val>
        </c:ser>
        <c:ser>
          <c:idx val="1"/>
          <c:order val="1"/>
          <c:tx>
            <c:strRef>
              <c:f>Hoja2!$C$22:$C$23</c:f>
              <c:strCache>
                <c:ptCount val="1"/>
                <c:pt idx="0">
                  <c:v>Convenio</c:v>
                </c:pt>
              </c:strCache>
            </c:strRef>
          </c:tx>
          <c:dLbls>
            <c:showVal val="1"/>
          </c:dLbls>
          <c:cat>
            <c:strRef>
              <c:f>Hoja2!$A$24:$A$28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Hoja2!$C$24:$C$28</c:f>
              <c:numCache>
                <c:formatCode>General</c:formatCode>
                <c:ptCount val="4"/>
                <c:pt idx="0">
                  <c:v>2159</c:v>
                </c:pt>
                <c:pt idx="1">
                  <c:v>66085</c:v>
                </c:pt>
                <c:pt idx="3">
                  <c:v>2196</c:v>
                </c:pt>
              </c:numCache>
            </c:numRef>
          </c:val>
        </c:ser>
        <c:ser>
          <c:idx val="2"/>
          <c:order val="2"/>
          <c:tx>
            <c:strRef>
              <c:f>Hoja2!$D$22:$D$23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Hoja2!$A$24:$A$28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Hoja2!$D$24:$D$28</c:f>
              <c:numCache>
                <c:formatCode>General</c:formatCode>
                <c:ptCount val="4"/>
                <c:pt idx="2">
                  <c:v>502</c:v>
                </c:pt>
              </c:numCache>
            </c:numRef>
          </c:val>
        </c:ser>
        <c:ser>
          <c:idx val="3"/>
          <c:order val="3"/>
          <c:tx>
            <c:strRef>
              <c:f>Hoja2!$E$22:$E$23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Hoja2!$A$24:$A$28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Hoja2!$E$24:$E$28</c:f>
              <c:numCache>
                <c:formatCode>General</c:formatCode>
                <c:ptCount val="4"/>
                <c:pt idx="0">
                  <c:v>175</c:v>
                </c:pt>
              </c:numCache>
            </c:numRef>
          </c:val>
        </c:ser>
        <c:shape val="box"/>
        <c:axId val="38359424"/>
        <c:axId val="38360960"/>
        <c:axId val="0"/>
      </c:bar3DChart>
      <c:catAx>
        <c:axId val="38359424"/>
        <c:scaling>
          <c:orientation val="minMax"/>
        </c:scaling>
        <c:axPos val="l"/>
        <c:tickLblPos val="nextTo"/>
        <c:crossAx val="38360960"/>
        <c:crosses val="autoZero"/>
        <c:auto val="1"/>
        <c:lblAlgn val="ctr"/>
        <c:lblOffset val="100"/>
      </c:catAx>
      <c:valAx>
        <c:axId val="38360960"/>
        <c:scaling>
          <c:orientation val="minMax"/>
        </c:scaling>
        <c:axPos val="b"/>
        <c:majorGridlines/>
        <c:numFmt formatCode="General" sourceLinked="1"/>
        <c:tickLblPos val="nextTo"/>
        <c:crossAx val="38359424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pivotSource>
    <c:name>[Proyectos Abril 2014 I.xls]Hoja1!Tabla dinámica1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94</c:v>
                </c:pt>
                <c:pt idx="1">
                  <c:v>83</c:v>
                </c:pt>
                <c:pt idx="2">
                  <c:v>343</c:v>
                </c:pt>
                <c:pt idx="3">
                  <c:v>112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39</c:v>
                </c:pt>
                <c:pt idx="1">
                  <c:v>648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257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7</c:v>
                </c:pt>
              </c:numCache>
            </c:numRef>
          </c:val>
        </c:ser>
        <c:shape val="box"/>
        <c:axId val="38480128"/>
        <c:axId val="38498304"/>
        <c:axId val="0"/>
      </c:bar3DChart>
      <c:catAx>
        <c:axId val="38480128"/>
        <c:scaling>
          <c:orientation val="minMax"/>
        </c:scaling>
        <c:axPos val="l"/>
        <c:tickLblPos val="nextTo"/>
        <c:crossAx val="38498304"/>
        <c:crosses val="autoZero"/>
        <c:auto val="1"/>
        <c:lblAlgn val="ctr"/>
        <c:lblOffset val="100"/>
      </c:catAx>
      <c:valAx>
        <c:axId val="38498304"/>
        <c:scaling>
          <c:orientation val="minMax"/>
        </c:scaling>
        <c:axPos val="b"/>
        <c:majorGridlines/>
        <c:numFmt formatCode="General" sourceLinked="1"/>
        <c:tickLblPos val="nextTo"/>
        <c:crossAx val="3848012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ABRIL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1196752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23524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6895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37867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24374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47898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14400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79329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66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6021288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2" name="11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6" y="1700806"/>
          <a:ext cx="8280921" cy="4176467"/>
        </p:xfrm>
        <a:graphic>
          <a:graphicData uri="http://schemas.openxmlformats.org/drawingml/2006/table">
            <a:tbl>
              <a:tblPr/>
              <a:tblGrid>
                <a:gridCol w="2842704"/>
                <a:gridCol w="686644"/>
                <a:gridCol w="741575"/>
                <a:gridCol w="741575"/>
                <a:gridCol w="741575"/>
                <a:gridCol w="741575"/>
                <a:gridCol w="741575"/>
                <a:gridCol w="1043698"/>
              </a:tblGrid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33556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35655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291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69211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84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48644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15079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82519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320481"/>
        </p:xfrm>
        <a:graphic>
          <a:graphicData uri="http://schemas.openxmlformats.org/drawingml/2006/table">
            <a:tbl>
              <a:tblPr/>
              <a:tblGrid>
                <a:gridCol w="2952326"/>
                <a:gridCol w="936104"/>
                <a:gridCol w="1152128"/>
                <a:gridCol w="1008112"/>
                <a:gridCol w="875541"/>
                <a:gridCol w="996667"/>
              </a:tblGrid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5059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2159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7393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3126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66085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69211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878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502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1380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2339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2196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4535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11402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70440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502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82519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323528" y="1628800"/>
          <a:ext cx="849694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3870192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899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99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28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834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28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82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8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632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1650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2 Gráfico"/>
          <p:cNvGraphicFramePr/>
          <p:nvPr/>
        </p:nvGraphicFramePr>
        <p:xfrm>
          <a:off x="571472" y="1643050"/>
          <a:ext cx="7572428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3228380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27903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54616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82519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410445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132856"/>
            <a:ext cx="424847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57159" y="1844824"/>
          <a:ext cx="8391304" cy="3941629"/>
        </p:xfrm>
        <a:graphic>
          <a:graphicData uri="http://schemas.openxmlformats.org/drawingml/2006/table">
            <a:tbl>
              <a:tblPr/>
              <a:tblGrid>
                <a:gridCol w="4010005"/>
                <a:gridCol w="1633705"/>
                <a:gridCol w="1336668"/>
                <a:gridCol w="1410926"/>
              </a:tblGrid>
              <a:tr h="8640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640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320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21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594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1056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1650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14554"/>
            <a:ext cx="4572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85992"/>
            <a:ext cx="4371975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988840"/>
          <a:ext cx="8208912" cy="4053840"/>
        </p:xfrm>
        <a:graphic>
          <a:graphicData uri="http://schemas.openxmlformats.org/drawingml/2006/table">
            <a:tbl>
              <a:tblPr/>
              <a:tblGrid>
                <a:gridCol w="2664297"/>
                <a:gridCol w="1512168"/>
                <a:gridCol w="1507454"/>
                <a:gridCol w="1300858"/>
                <a:gridCol w="1224135"/>
              </a:tblGrid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7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14282" y="1428736"/>
          <a:ext cx="8643998" cy="4874895"/>
        </p:xfrm>
        <a:graphic>
          <a:graphicData uri="http://schemas.openxmlformats.org/drawingml/2006/table">
            <a:tbl>
              <a:tblPr/>
              <a:tblGrid>
                <a:gridCol w="3427793"/>
                <a:gridCol w="1415827"/>
                <a:gridCol w="1341310"/>
                <a:gridCol w="1158226"/>
                <a:gridCol w="1300842"/>
              </a:tblGrid>
              <a:tr h="4189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en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94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8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2276872"/>
          <a:ext cx="8064895" cy="3627120"/>
        </p:xfrm>
        <a:graphic>
          <a:graphicData uri="http://schemas.openxmlformats.org/drawingml/2006/table">
            <a:tbl>
              <a:tblPr/>
              <a:tblGrid>
                <a:gridCol w="3456384"/>
                <a:gridCol w="2088232"/>
                <a:gridCol w="1080120"/>
                <a:gridCol w="1440159"/>
              </a:tblGrid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5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14281" y="1500174"/>
          <a:ext cx="8644000" cy="4786353"/>
        </p:xfrm>
        <a:graphic>
          <a:graphicData uri="http://schemas.openxmlformats.org/drawingml/2006/table">
            <a:tbl>
              <a:tblPr/>
              <a:tblGrid>
                <a:gridCol w="3642570"/>
                <a:gridCol w="2120096"/>
                <a:gridCol w="1455307"/>
                <a:gridCol w="1426027"/>
              </a:tblGrid>
              <a:tr h="2190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en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90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3" y="1763072"/>
          <a:ext cx="8064894" cy="4342941"/>
        </p:xfrm>
        <a:graphic>
          <a:graphicData uri="http://schemas.openxmlformats.org/drawingml/2006/table">
            <a:tbl>
              <a:tblPr/>
              <a:tblGrid>
                <a:gridCol w="4580064"/>
                <a:gridCol w="316479"/>
                <a:gridCol w="1008112"/>
                <a:gridCol w="1152128"/>
                <a:gridCol w="1008111"/>
              </a:tblGrid>
              <a:tr h="22576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838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38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48838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48838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66085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14282" y="1571611"/>
          <a:ext cx="8643998" cy="4714908"/>
        </p:xfrm>
        <a:graphic>
          <a:graphicData uri="http://schemas.openxmlformats.org/drawingml/2006/table">
            <a:tbl>
              <a:tblPr/>
              <a:tblGrid>
                <a:gridCol w="4986123"/>
                <a:gridCol w="1400888"/>
                <a:gridCol w="933925"/>
                <a:gridCol w="1323062"/>
              </a:tblGrid>
              <a:tr h="4731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635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17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68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7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988840"/>
          <a:ext cx="8504238" cy="3840480"/>
        </p:xfrm>
        <a:graphic>
          <a:graphicData uri="http://schemas.openxmlformats.org/drawingml/2006/table">
            <a:tbl>
              <a:tblPr/>
              <a:tblGrid>
                <a:gridCol w="4104456"/>
                <a:gridCol w="2232248"/>
                <a:gridCol w="936104"/>
                <a:gridCol w="1231430"/>
              </a:tblGrid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37626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48838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85720" y="1643056"/>
          <a:ext cx="8501121" cy="4500587"/>
        </p:xfrm>
        <a:graphic>
          <a:graphicData uri="http://schemas.openxmlformats.org/drawingml/2006/table">
            <a:tbl>
              <a:tblPr/>
              <a:tblGrid>
                <a:gridCol w="4748373"/>
                <a:gridCol w="1378560"/>
                <a:gridCol w="1308168"/>
                <a:gridCol w="1066020"/>
              </a:tblGrid>
              <a:tr h="4844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844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952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71473" y="1916830"/>
          <a:ext cx="8104983" cy="3784862"/>
        </p:xfrm>
        <a:graphic>
          <a:graphicData uri="http://schemas.openxmlformats.org/drawingml/2006/table">
            <a:tbl>
              <a:tblPr/>
              <a:tblGrid>
                <a:gridCol w="3640488"/>
                <a:gridCol w="1584176"/>
                <a:gridCol w="1296144"/>
                <a:gridCol w="1584175"/>
              </a:tblGrid>
              <a:tr h="5581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81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581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81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81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57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14283" y="1571611"/>
          <a:ext cx="8390166" cy="4643469"/>
        </p:xfrm>
        <a:graphic>
          <a:graphicData uri="http://schemas.openxmlformats.org/drawingml/2006/table">
            <a:tbl>
              <a:tblPr/>
              <a:tblGrid>
                <a:gridCol w="3851304"/>
                <a:gridCol w="1792989"/>
                <a:gridCol w="1418833"/>
                <a:gridCol w="1327040"/>
              </a:tblGrid>
              <a:tr h="515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1594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1594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594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594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916832"/>
          <a:ext cx="8064896" cy="3407416"/>
        </p:xfrm>
        <a:graphic>
          <a:graphicData uri="http://schemas.openxmlformats.org/drawingml/2006/table">
            <a:tbl>
              <a:tblPr/>
              <a:tblGrid>
                <a:gridCol w="3744416"/>
                <a:gridCol w="1584176"/>
                <a:gridCol w="1368152"/>
                <a:gridCol w="1368152"/>
              </a:tblGrid>
              <a:tr h="6808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08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14281" y="1571612"/>
          <a:ext cx="8715438" cy="4714911"/>
        </p:xfrm>
        <a:graphic>
          <a:graphicData uri="http://schemas.openxmlformats.org/drawingml/2006/table">
            <a:tbl>
              <a:tblPr/>
              <a:tblGrid>
                <a:gridCol w="3989180"/>
                <a:gridCol w="1953165"/>
                <a:gridCol w="1398544"/>
                <a:gridCol w="1374549"/>
              </a:tblGrid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2387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844824"/>
          <a:ext cx="8352928" cy="4267200"/>
        </p:xfrm>
        <a:graphic>
          <a:graphicData uri="http://schemas.openxmlformats.org/drawingml/2006/table">
            <a:tbl>
              <a:tblPr/>
              <a:tblGrid>
                <a:gridCol w="3748521"/>
                <a:gridCol w="1980351"/>
                <a:gridCol w="1273083"/>
                <a:gridCol w="1350973"/>
              </a:tblGrid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2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85719" y="1700808"/>
          <a:ext cx="8572562" cy="4585710"/>
        </p:xfrm>
        <a:graphic>
          <a:graphicData uri="http://schemas.openxmlformats.org/drawingml/2006/table">
            <a:tbl>
              <a:tblPr/>
              <a:tblGrid>
                <a:gridCol w="3804808"/>
                <a:gridCol w="1629584"/>
                <a:gridCol w="1530814"/>
                <a:gridCol w="1607356"/>
              </a:tblGrid>
              <a:tr h="4636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18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Situacion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Régimen de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Semi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1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988840"/>
          <a:ext cx="8280920" cy="3627120"/>
        </p:xfrm>
        <a:graphic>
          <a:graphicData uri="http://schemas.openxmlformats.org/drawingml/2006/table">
            <a:tbl>
              <a:tblPr/>
              <a:tblGrid>
                <a:gridCol w="4608512"/>
                <a:gridCol w="1296144"/>
                <a:gridCol w="1008112"/>
                <a:gridCol w="1368152"/>
              </a:tblGrid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9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85720" y="1571611"/>
          <a:ext cx="8572560" cy="4714913"/>
        </p:xfrm>
        <a:graphic>
          <a:graphicData uri="http://schemas.openxmlformats.org/drawingml/2006/table">
            <a:tbl>
              <a:tblPr/>
              <a:tblGrid>
                <a:gridCol w="3877399"/>
                <a:gridCol w="1863156"/>
                <a:gridCol w="1301192"/>
                <a:gridCol w="1530813"/>
              </a:tblGrid>
              <a:tr h="4796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98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0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Situacion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0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899592" y="1772816"/>
          <a:ext cx="7200900" cy="3888435"/>
        </p:xfrm>
        <a:graphic>
          <a:graphicData uri="http://schemas.openxmlformats.org/drawingml/2006/table">
            <a:tbl>
              <a:tblPr/>
              <a:tblGrid>
                <a:gridCol w="3672408"/>
                <a:gridCol w="1944216"/>
                <a:gridCol w="1584276"/>
              </a:tblGrid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737360"/>
          <a:ext cx="8280920" cy="4406290"/>
        </p:xfrm>
        <a:graphic>
          <a:graphicData uri="http://schemas.openxmlformats.org/drawingml/2006/table">
            <a:tbl>
              <a:tblPr/>
              <a:tblGrid>
                <a:gridCol w="4608512"/>
                <a:gridCol w="1584176"/>
                <a:gridCol w="2088232"/>
              </a:tblGrid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85720" y="1428736"/>
          <a:ext cx="8494093" cy="4929222"/>
        </p:xfrm>
        <a:graphic>
          <a:graphicData uri="http://schemas.openxmlformats.org/drawingml/2006/table">
            <a:tbl>
              <a:tblPr/>
              <a:tblGrid>
                <a:gridCol w="4735645"/>
                <a:gridCol w="1804055"/>
                <a:gridCol w="1954393"/>
              </a:tblGrid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Cerro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57158" y="1714488"/>
          <a:ext cx="8207203" cy="4357726"/>
        </p:xfrm>
        <a:graphic>
          <a:graphicData uri="http://schemas.openxmlformats.org/drawingml/2006/table">
            <a:tbl>
              <a:tblPr/>
              <a:tblGrid>
                <a:gridCol w="5249652"/>
                <a:gridCol w="1404836"/>
                <a:gridCol w="1552715"/>
              </a:tblGrid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5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72816"/>
          <a:ext cx="8136904" cy="4227947"/>
        </p:xfrm>
        <a:graphic>
          <a:graphicData uri="http://schemas.openxmlformats.org/drawingml/2006/table">
            <a:tbl>
              <a:tblPr/>
              <a:tblGrid>
                <a:gridCol w="4680520"/>
                <a:gridCol w="1728192"/>
                <a:gridCol w="1728192"/>
              </a:tblGrid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9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2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755577" y="1700808"/>
          <a:ext cx="7776863" cy="4392493"/>
        </p:xfrm>
        <a:graphic>
          <a:graphicData uri="http://schemas.openxmlformats.org/drawingml/2006/table">
            <a:tbl>
              <a:tblPr/>
              <a:tblGrid>
                <a:gridCol w="3816423"/>
                <a:gridCol w="1944216"/>
                <a:gridCol w="2016224"/>
              </a:tblGrid>
              <a:tr h="516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931035"/>
          <a:ext cx="8064896" cy="4053840"/>
        </p:xfrm>
        <a:graphic>
          <a:graphicData uri="http://schemas.openxmlformats.org/drawingml/2006/table">
            <a:tbl>
              <a:tblPr/>
              <a:tblGrid>
                <a:gridCol w="4205887"/>
                <a:gridCol w="1626761"/>
                <a:gridCol w="223224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00808"/>
          <a:ext cx="7920880" cy="4464504"/>
        </p:xfrm>
        <a:graphic>
          <a:graphicData uri="http://schemas.openxmlformats.org/drawingml/2006/table">
            <a:tbl>
              <a:tblPr/>
              <a:tblGrid>
                <a:gridCol w="3549670"/>
                <a:gridCol w="2066954"/>
                <a:gridCol w="2304256"/>
              </a:tblGrid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14282" y="1500174"/>
          <a:ext cx="8422656" cy="4876924"/>
        </p:xfrm>
        <a:graphic>
          <a:graphicData uri="http://schemas.openxmlformats.org/drawingml/2006/table">
            <a:tbl>
              <a:tblPr/>
              <a:tblGrid>
                <a:gridCol w="4392461"/>
                <a:gridCol w="2017702"/>
                <a:gridCol w="2012493"/>
              </a:tblGrid>
              <a:tr h="3963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00034" y="1571613"/>
          <a:ext cx="8072494" cy="4572029"/>
        </p:xfrm>
        <a:graphic>
          <a:graphicData uri="http://schemas.openxmlformats.org/drawingml/2006/table">
            <a:tbl>
              <a:tblPr/>
              <a:tblGrid>
                <a:gridCol w="4585012"/>
                <a:gridCol w="1931451"/>
                <a:gridCol w="1556031"/>
              </a:tblGrid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1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a la Infancia y la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1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 Educativos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Sub Dirección Técnica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General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6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27903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50060"/>
          <a:ext cx="8136904" cy="4693920"/>
        </p:xfrm>
        <a:graphic>
          <a:graphicData uri="http://schemas.openxmlformats.org/drawingml/2006/table">
            <a:tbl>
              <a:tblPr/>
              <a:tblGrid>
                <a:gridCol w="4243440"/>
                <a:gridCol w="2093264"/>
                <a:gridCol w="18002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Hogar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Acogimietno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Fliar-Flia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ampliada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931035"/>
          <a:ext cx="7992889" cy="4053840"/>
        </p:xfrm>
        <a:graphic>
          <a:graphicData uri="http://schemas.openxmlformats.org/drawingml/2006/table">
            <a:tbl>
              <a:tblPr/>
              <a:tblGrid>
                <a:gridCol w="4168334"/>
                <a:gridCol w="2024354"/>
                <a:gridCol w="1800201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Rio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8136904" cy="4053840"/>
        </p:xfrm>
        <a:graphic>
          <a:graphicData uri="http://schemas.openxmlformats.org/drawingml/2006/table">
            <a:tbl>
              <a:tblPr/>
              <a:tblGrid>
                <a:gridCol w="4243439"/>
                <a:gridCol w="1805233"/>
                <a:gridCol w="2088232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2021522"/>
          <a:ext cx="8136904" cy="3840480"/>
        </p:xfrm>
        <a:graphic>
          <a:graphicData uri="http://schemas.openxmlformats.org/drawingml/2006/table">
            <a:tbl>
              <a:tblPr/>
              <a:tblGrid>
                <a:gridCol w="4243440"/>
                <a:gridCol w="1949248"/>
                <a:gridCol w="194421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800"/>
          <a:ext cx="8208912" cy="4693920"/>
        </p:xfrm>
        <a:graphic>
          <a:graphicData uri="http://schemas.openxmlformats.org/drawingml/2006/table">
            <a:tbl>
              <a:tblPr/>
              <a:tblGrid>
                <a:gridCol w="3705190"/>
                <a:gridCol w="2271474"/>
                <a:gridCol w="2232248"/>
              </a:tblGrid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844824"/>
          <a:ext cx="8064896" cy="4267200"/>
        </p:xfrm>
        <a:graphic>
          <a:graphicData uri="http://schemas.openxmlformats.org/drawingml/2006/table">
            <a:tbl>
              <a:tblPr/>
              <a:tblGrid>
                <a:gridCol w="3614210"/>
                <a:gridCol w="2218438"/>
                <a:gridCol w="2232248"/>
              </a:tblGrid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800"/>
          <a:ext cx="8136904" cy="4693920"/>
        </p:xfrm>
        <a:graphic>
          <a:graphicData uri="http://schemas.openxmlformats.org/drawingml/2006/table">
            <a:tbl>
              <a:tblPr/>
              <a:tblGrid>
                <a:gridCol w="3646480"/>
                <a:gridCol w="2330184"/>
                <a:gridCol w="2160240"/>
              </a:tblGrid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844824"/>
          <a:ext cx="8208913" cy="3627120"/>
        </p:xfrm>
        <a:graphic>
          <a:graphicData uri="http://schemas.openxmlformats.org/drawingml/2006/table">
            <a:tbl>
              <a:tblPr/>
              <a:tblGrid>
                <a:gridCol w="3615831"/>
                <a:gridCol w="2072801"/>
                <a:gridCol w="2520281"/>
              </a:tblGrid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72816"/>
          <a:ext cx="8064896" cy="3840480"/>
        </p:xfrm>
        <a:graphic>
          <a:graphicData uri="http://schemas.openxmlformats.org/drawingml/2006/table">
            <a:tbl>
              <a:tblPr/>
              <a:tblGrid>
                <a:gridCol w="4205887"/>
                <a:gridCol w="1986801"/>
                <a:gridCol w="187220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3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888432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4320481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700806"/>
          <a:ext cx="8064897" cy="4464495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4248474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528390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911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916830"/>
          <a:ext cx="7992889" cy="3744417"/>
        </p:xfrm>
        <a:graphic>
          <a:graphicData uri="http://schemas.openxmlformats.org/drawingml/2006/table">
            <a:tbl>
              <a:tblPr/>
              <a:tblGrid>
                <a:gridCol w="3096344"/>
                <a:gridCol w="1152128"/>
                <a:gridCol w="1080120"/>
                <a:gridCol w="1008112"/>
                <a:gridCol w="1656185"/>
              </a:tblGrid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4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>
              <a:buNone/>
            </a:pPr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2163</TotalTime>
  <Words>6133</Words>
  <Application>Microsoft Office PowerPoint</Application>
  <PresentationFormat>Presentación en pantalla (4:3)</PresentationFormat>
  <Paragraphs>2403</Paragraphs>
  <Slides>58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59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243</cp:revision>
  <dcterms:created xsi:type="dcterms:W3CDTF">2014-03-17T15:45:29Z</dcterms:created>
  <dcterms:modified xsi:type="dcterms:W3CDTF">2014-07-22T11:57:29Z</dcterms:modified>
</cp:coreProperties>
</file>